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797675" cy="9926625"/>
  <p:embeddedFontLst>
    <p:embeddedFont>
      <p:font typeface="Libre Baskerville"/>
      <p:regular r:id="rId27"/>
      <p:bold r:id="rId28"/>
      <p: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ibreBaskerville-bold.fntdata"/><Relationship Id="rId27" Type="http://schemas.openxmlformats.org/officeDocument/2006/relationships/font" Target="fonts/LibreBaskervill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ibreBaskerville-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it-IT"/>
              <a:t>Benvenuti e grazie + presentazione nostra del portafoglio</a:t>
            </a:r>
            <a:endParaRPr/>
          </a:p>
          <a:p>
            <a:pPr indent="-317500" lvl="0" marL="457200" rtl="0" algn="l">
              <a:lnSpc>
                <a:spcPct val="100000"/>
              </a:lnSpc>
              <a:spcBef>
                <a:spcPts val="0"/>
              </a:spcBef>
              <a:spcAft>
                <a:spcPts val="0"/>
              </a:spcAft>
              <a:buSzPts val="1400"/>
              <a:buChar char="●"/>
            </a:pPr>
            <a:r>
              <a:rPr lang="it-IT"/>
              <a:t>spegnete i microfoni</a:t>
            </a:r>
            <a:endParaRPr/>
          </a:p>
          <a:p>
            <a:pPr indent="-317500" lvl="0" marL="457200" rtl="0" algn="l">
              <a:lnSpc>
                <a:spcPct val="100000"/>
              </a:lnSpc>
              <a:spcBef>
                <a:spcPts val="0"/>
              </a:spcBef>
              <a:spcAft>
                <a:spcPts val="0"/>
              </a:spcAft>
              <a:buSzPts val="1400"/>
              <a:buChar char="●"/>
            </a:pPr>
            <a:r>
              <a:rPr lang="it-IT"/>
              <a:t>molti sono nuovi altri no + conferma registrazione (quante scuole si sono registrate: una sessantina di scuole, quante risoluzioni ci aspettiamo di ricevere: una settantina o più, considerando che molte scuole mandano più di una risoluzione)</a:t>
            </a:r>
            <a:endParaRPr/>
          </a:p>
          <a:p>
            <a:pPr indent="-317500" lvl="0" marL="457200" rtl="0" algn="l">
              <a:lnSpc>
                <a:spcPct val="100000"/>
              </a:lnSpc>
              <a:spcBef>
                <a:spcPts val="0"/>
              </a:spcBef>
              <a:spcAft>
                <a:spcPts val="0"/>
              </a:spcAft>
              <a:buSzPts val="1400"/>
              <a:buChar char="●"/>
            </a:pPr>
            <a:r>
              <a:rPr lang="it-IT"/>
              <a:t>siete nel cuore della preselezione in questo periodo e la call servirà a sciogliere gli ultimi dubbi (specialmente riguardo al nuovo format che useremo a partire da quest’anno)</a:t>
            </a:r>
            <a:endParaRPr/>
          </a:p>
          <a:p>
            <a:pPr indent="-317500" lvl="0" marL="457200" rtl="0" algn="l">
              <a:lnSpc>
                <a:spcPct val="100000"/>
              </a:lnSpc>
              <a:spcBef>
                <a:spcPts val="0"/>
              </a:spcBef>
              <a:spcAft>
                <a:spcPts val="0"/>
              </a:spcAft>
              <a:buSzPts val="1400"/>
              <a:buChar char="●"/>
            </a:pPr>
            <a:r>
              <a:rPr lang="it-IT"/>
              <a:t>faremo una breve presentazione degli elementi principali del portafoglio, poi ci concentreremo sulla stesura della risoluzione e sugli elementi di questa sulla base dei quali il documento verrà valutato e avrete sicuramente tempo per fare domande direttamente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28" name="Google Shape;328;p1: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329" name="Google Shape;329;p1:notes"/>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91e02554ce_0_79: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it-IT"/>
              <a:t>La proposta di risoluzione è un elaborato in cui si esamina il problema e si propongono interventi e soluzioni. Si compone di due parti: una prima parte introduttiva (because clauses), che riporta la base giuridica e le motivazioni delle azioni proposte, e una seconda parte (by clauses) che presenta le azioni concrete da adottare per far fronte al problema.</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Clr>
                <a:schemeClr val="dk1"/>
              </a:buClr>
              <a:buSzPts val="1100"/>
              <a:buFont typeface="Arial"/>
              <a:buNone/>
            </a:pPr>
            <a:r>
              <a:rPr lang="it-IT"/>
              <a:t>All’interno della “Guida alla Preselezione” troverete una Topic Overview, ossia un documento di inquadramento del tema proposto che guiderà gli studenti nella fase preliminare della ricerca, che andrà in ogni modo ampliata.</a:t>
            </a:r>
            <a:endParaRPr/>
          </a:p>
          <a:p>
            <a:pPr indent="0" lvl="0" marL="0" rtl="0" algn="l">
              <a:lnSpc>
                <a:spcPct val="100000"/>
              </a:lnSpc>
              <a:spcBef>
                <a:spcPts val="0"/>
              </a:spcBef>
              <a:spcAft>
                <a:spcPts val="0"/>
              </a:spcAft>
              <a:buSzPts val="1400"/>
              <a:buNone/>
            </a:pPr>
            <a:r>
              <a:t/>
            </a:r>
            <a:endParaRPr/>
          </a:p>
        </p:txBody>
      </p:sp>
      <p:sp>
        <p:nvSpPr>
          <p:cNvPr id="389" name="Google Shape;389;g191e02554ce_0_7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91e02554ce_0_58: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Non è necessaria la corrispondenza tra because e by clauses, come era per introductive e operative. l’importante è che nelle because ci siano i problemi e il perchè stianno scrivendo la risoluzione, e nelleby le soluzioni</a:t>
            </a:r>
            <a:endParaRPr/>
          </a:p>
        </p:txBody>
      </p:sp>
      <p:sp>
        <p:nvSpPr>
          <p:cNvPr id="395" name="Google Shape;395;g191e02554ce_0_58: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91e02554ce_0_7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191e02554ce_0_7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91e02554ce_0_94: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191e02554ce_0_94: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91e02554ce_0_104: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191e02554ce_0_104: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it-IT"/>
              <a:t>il consiglio direttivo</a:t>
            </a:r>
            <a:r>
              <a:rPr lang="it-IT"/>
              <a:t> valuterà:</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it-IT"/>
              <a:t>la descrizione della situazione legislativa e politica attuale;</a:t>
            </a:r>
            <a:endParaRPr/>
          </a:p>
          <a:p>
            <a:pPr indent="-317500" lvl="0" marL="457200" rtl="0" algn="l">
              <a:lnSpc>
                <a:spcPct val="100000"/>
              </a:lnSpc>
              <a:spcBef>
                <a:spcPts val="0"/>
              </a:spcBef>
              <a:spcAft>
                <a:spcPts val="0"/>
              </a:spcAft>
              <a:buSzPts val="1400"/>
              <a:buChar char="●"/>
            </a:pPr>
            <a:r>
              <a:rPr lang="it-IT"/>
              <a:t>la corretta individuazione dei soggetti politici di riferimento e la loro posizione rispetto al tema;</a:t>
            </a:r>
            <a:endParaRPr/>
          </a:p>
          <a:p>
            <a:pPr indent="-317500" lvl="0" marL="457200" rtl="0" algn="l">
              <a:lnSpc>
                <a:spcPct val="100000"/>
              </a:lnSpc>
              <a:spcBef>
                <a:spcPts val="0"/>
              </a:spcBef>
              <a:spcAft>
                <a:spcPts val="0"/>
              </a:spcAft>
              <a:buSzPts val="1400"/>
              <a:buChar char="●"/>
            </a:pPr>
            <a:r>
              <a:rPr lang="it-IT"/>
              <a:t>i diversi punti di vista (economico, giuridico, sociale, politico) tramite i quali si è affrontato il tema;</a:t>
            </a:r>
            <a:endParaRPr/>
          </a:p>
          <a:p>
            <a:pPr indent="-317500" lvl="0" marL="457200" rtl="0" algn="l">
              <a:lnSpc>
                <a:spcPct val="100000"/>
              </a:lnSpc>
              <a:spcBef>
                <a:spcPts val="0"/>
              </a:spcBef>
              <a:spcAft>
                <a:spcPts val="0"/>
              </a:spcAft>
              <a:buSzPts val="1400"/>
              <a:buChar char="●"/>
            </a:pPr>
            <a:r>
              <a:rPr lang="it-IT"/>
              <a:t>la consequenzialità e l’innovatività delle soluzioni operative proposte;</a:t>
            </a:r>
            <a:endParaRPr/>
          </a:p>
          <a:p>
            <a:pPr indent="-317500" lvl="0" marL="457200" rtl="0" algn="l">
              <a:lnSpc>
                <a:spcPct val="100000"/>
              </a:lnSpc>
              <a:spcBef>
                <a:spcPts val="0"/>
              </a:spcBef>
              <a:spcAft>
                <a:spcPts val="0"/>
              </a:spcAft>
              <a:buSzPts val="1400"/>
              <a:buChar char="●"/>
            </a:pPr>
            <a:r>
              <a:rPr lang="it-IT"/>
              <a:t>la correttezza morfologica, sintattica, terminologica e ortografica del testo.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it-IT"/>
              <a:t>Nel correggere gli elaborati, la giuria procederà a un controllo a campione delle risoluzioni presentate con software antiplagio: nel caso in cui una risoluzione risultasse lavoro di plagio, la squadra che ha presentato tale documento verrà squalificata con effetto immediato.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None/>
            </a:pPr>
            <a:r>
              <a:t/>
            </a:r>
            <a:endParaRPr/>
          </a:p>
        </p:txBody>
      </p:sp>
      <p:sp>
        <p:nvSpPr>
          <p:cNvPr id="421" name="Google Shape;421;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91e02554ce_0_116: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191e02554ce_0_116: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omogeneità sul territorio nazionale</a:t>
            </a:r>
            <a:endParaRPr/>
          </a:p>
          <a:p>
            <a:pPr indent="0" lvl="0" marL="0" rtl="0" algn="l">
              <a:lnSpc>
                <a:spcPct val="100000"/>
              </a:lnSpc>
              <a:spcBef>
                <a:spcPts val="0"/>
              </a:spcBef>
              <a:spcAft>
                <a:spcPts val="0"/>
              </a:spcAft>
              <a:buSzPts val="1400"/>
              <a:buNone/>
            </a:pPr>
            <a:r>
              <a:rPr lang="it-IT"/>
              <a:t>per raggiungere anche scuole nuove</a:t>
            </a:r>
            <a:endParaRPr/>
          </a:p>
          <a:p>
            <a:pPr indent="0" lvl="0" marL="0" rtl="0" algn="l">
              <a:lnSpc>
                <a:spcPct val="100000"/>
              </a:lnSpc>
              <a:spcBef>
                <a:spcPts val="0"/>
              </a:spcBef>
              <a:spcAft>
                <a:spcPts val="0"/>
              </a:spcAft>
              <a:buSzPts val="1400"/>
              <a:buNone/>
            </a:pPr>
            <a:r>
              <a:rPr lang="it-IT"/>
              <a:t>siamo poco presenti nel sud italia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it-IT"/>
              <a:t>flexa numeri di questo anno</a:t>
            </a:r>
            <a:endParaRPr/>
          </a:p>
        </p:txBody>
      </p:sp>
      <p:sp>
        <p:nvSpPr>
          <p:cNvPr id="445" name="Google Shape;445;g191e02554ce_0_116:notes"/>
          <p:cNvSpPr txBox="1"/>
          <p:nvPr>
            <p:ph idx="12" type="sldNum"/>
          </p:nvPr>
        </p:nvSpPr>
        <p:spPr>
          <a:xfrm>
            <a:off x="3849688" y="9428163"/>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446" name="Google Shape;446;g191e02554ce_0_116:notes"/>
          <p:cNvSpPr txBox="1"/>
          <p:nvPr>
            <p:ph idx="10" type="dt"/>
          </p:nvPr>
        </p:nvSpPr>
        <p:spPr>
          <a:xfrm>
            <a:off x="3849688" y="0"/>
            <a:ext cx="2946300" cy="496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459" name="Google Shape;459;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91e02554ce_0_13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191e02554ce_0_13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g191e02554ce_0_130:notes"/>
          <p:cNvSpPr txBox="1"/>
          <p:nvPr>
            <p:ph idx="12" type="sldNum"/>
          </p:nvPr>
        </p:nvSpPr>
        <p:spPr>
          <a:xfrm>
            <a:off x="3849688" y="9428163"/>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466" name="Google Shape;466;g191e02554ce_0_130:notes"/>
          <p:cNvSpPr txBox="1"/>
          <p:nvPr>
            <p:ph idx="10" type="dt"/>
          </p:nvPr>
        </p:nvSpPr>
        <p:spPr>
          <a:xfrm>
            <a:off x="3849688" y="0"/>
            <a:ext cx="2946300" cy="496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it-IT"/>
              <a:t>France </a:t>
            </a:r>
            <a:endParaRPr/>
          </a:p>
          <a:p>
            <a:pPr indent="0" lvl="0" marL="0" rtl="0" algn="just">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100"/>
              <a:buNone/>
            </a:pPr>
            <a:r>
              <a:rPr lang="it-IT"/>
              <a:t>Per la preselezione scritta, ciascun Istituto deve individuare al proprio interno un gruppo di almeno sei studenti che elaborino una proposta di risoluzione in lingua inglese su un tema scelto annualmente.</a:t>
            </a:r>
            <a:endParaRPr/>
          </a:p>
          <a:p>
            <a:pPr indent="0" lvl="0" marL="0" rtl="0" algn="just">
              <a:lnSpc>
                <a:spcPct val="100000"/>
              </a:lnSpc>
              <a:spcBef>
                <a:spcPts val="0"/>
              </a:spcBef>
              <a:spcAft>
                <a:spcPts val="0"/>
              </a:spcAft>
              <a:buSzPts val="1100"/>
              <a:buNone/>
            </a:pPr>
            <a:r>
              <a:t/>
            </a:r>
            <a:endParaRPr/>
          </a:p>
          <a:p>
            <a:pPr indent="0" lvl="0" marL="0" rtl="0" algn="just">
              <a:lnSpc>
                <a:spcPct val="100000"/>
              </a:lnSpc>
              <a:spcBef>
                <a:spcPts val="0"/>
              </a:spcBef>
              <a:spcAft>
                <a:spcPts val="0"/>
              </a:spcAft>
              <a:buSzPts val="1100"/>
              <a:buNone/>
            </a:pPr>
            <a:r>
              <a:rPr lang="it-IT"/>
              <a:t>Ogni gruppo di lavoro deve essere composto da almeno sei studenti. All’interno della stessa scuola è possibile formare più gruppi di lavoro, ciascuno dei quali produrrà la propria proposta di risoluzione in autonomia. In questo caso, saranno da corrispondere un numero di quote di adesione pari al numero dei gruppi partecipanti.</a:t>
            </a:r>
            <a:endParaRPr/>
          </a:p>
          <a:p>
            <a:pPr indent="0" lvl="0" marL="0" rtl="0" algn="just">
              <a:lnSpc>
                <a:spcPct val="100000"/>
              </a:lnSpc>
              <a:spcBef>
                <a:spcPts val="0"/>
              </a:spcBef>
              <a:spcAft>
                <a:spcPts val="0"/>
              </a:spcAft>
              <a:buSzPts val="1100"/>
              <a:buNone/>
            </a:pPr>
            <a:r>
              <a:t/>
            </a:r>
            <a:endParaRPr/>
          </a:p>
          <a:p>
            <a:pPr indent="0" lvl="0" marL="0" rtl="0" algn="just">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35" name="Google Shape;335;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91e02554ce_0_13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191e02554ce_0_139: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191e02554ce_0_139:notes"/>
          <p:cNvSpPr txBox="1"/>
          <p:nvPr>
            <p:ph idx="12" type="sldNum"/>
          </p:nvPr>
        </p:nvSpPr>
        <p:spPr>
          <a:xfrm>
            <a:off x="3849688" y="9428163"/>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474" name="Google Shape;474;g191e02554ce_0_139:notes"/>
          <p:cNvSpPr txBox="1"/>
          <p:nvPr>
            <p:ph idx="10" type="dt"/>
          </p:nvPr>
        </p:nvSpPr>
        <p:spPr>
          <a:xfrm>
            <a:off x="3849688" y="0"/>
            <a:ext cx="2946300" cy="496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91e02554ce_0_2: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France</a:t>
            </a:r>
            <a:endParaRPr/>
          </a:p>
        </p:txBody>
      </p:sp>
      <p:sp>
        <p:nvSpPr>
          <p:cNvPr id="341" name="Google Shape;341;g191e02554ce_0_2: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92bff7e4fc_0_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it-IT"/>
              <a:t>France</a:t>
            </a:r>
            <a:endParaRPr/>
          </a:p>
          <a:p>
            <a:pPr indent="0" lvl="0" marL="0" rtl="0" algn="just">
              <a:lnSpc>
                <a:spcPct val="100000"/>
              </a:lnSpc>
              <a:spcBef>
                <a:spcPts val="0"/>
              </a:spcBef>
              <a:spcAft>
                <a:spcPts val="0"/>
              </a:spcAft>
              <a:buSzPts val="1400"/>
              <a:buNone/>
            </a:pPr>
            <a:r>
              <a:rPr lang="it-IT"/>
              <a:t>Qui ci sono alcune info che rispondono ad alcune delle domande che abbiamo ricevuto tramite il modulo</a:t>
            </a:r>
            <a:endParaRPr/>
          </a:p>
          <a:p>
            <a:pPr indent="0" lvl="0" marL="0" rtl="0" algn="just">
              <a:lnSpc>
                <a:spcPct val="100000"/>
              </a:lnSpc>
              <a:spcBef>
                <a:spcPts val="0"/>
              </a:spcBef>
              <a:spcAft>
                <a:spcPts val="0"/>
              </a:spcAft>
              <a:buSzPts val="1400"/>
              <a:buNone/>
            </a:pPr>
            <a:r>
              <a:t/>
            </a:r>
            <a:endParaRPr/>
          </a:p>
          <a:p>
            <a:pPr indent="0" lvl="0" marL="0" rtl="0" algn="just">
              <a:lnSpc>
                <a:spcPct val="100000"/>
              </a:lnSpc>
              <a:spcBef>
                <a:spcPts val="0"/>
              </a:spcBef>
              <a:spcAft>
                <a:spcPts val="0"/>
              </a:spcAft>
              <a:buClr>
                <a:schemeClr val="dk1"/>
              </a:buClr>
              <a:buSzPts val="1100"/>
              <a:buFont typeface="Arial"/>
              <a:buNone/>
            </a:pPr>
            <a:r>
              <a:rPr lang="it-IT"/>
              <a:t>Le Selezioni Nazionali sono l’attività principale dell’Associazione Parlamento Europeo Giovani. Ogni Selezione Nazionale coinvolge circa 150 ragazzi provenienti da tutta Europa.</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Ciascuna delle scuole classificatesi nella fase di preselezione invierà alla Selezione Nazionale una delegazione di sei studenti accompagnati da un docente.</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I delegati si suddivideranno in commissioni di lavoro formate in modo da essere composte da un solo studente per scuola partecipante. Ciascuna commissione dibatterà su un tema diverso ed elaborerà una proposta di risoluzione che sarà successivamente dibattuta da tutti i partecipanti in sede di General Assembly.</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Gli argomenti di dibattito delle commissioni saranno comunicati ai partecipanti prima dell’inizio della Selezione Nazionale, così da permettere loro un adeguato lavoro di preparazione preliminare.</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La Selezione Nazionale si articola in:</a:t>
            </a:r>
            <a:endParaRPr/>
          </a:p>
          <a:p>
            <a:pPr indent="0" lvl="0" marL="0" rtl="0" algn="just">
              <a:lnSpc>
                <a:spcPct val="100000"/>
              </a:lnSpc>
              <a:spcBef>
                <a:spcPts val="0"/>
              </a:spcBef>
              <a:spcAft>
                <a:spcPts val="0"/>
              </a:spcAft>
              <a:buClr>
                <a:schemeClr val="dk1"/>
              </a:buClr>
              <a:buSzPts val="1100"/>
              <a:buFont typeface="Arial"/>
              <a:buNone/>
            </a:pPr>
            <a:r>
              <a:t/>
            </a:r>
            <a:endParaRPr/>
          </a:p>
          <a:p>
            <a:pPr indent="-317500" lvl="0" marL="457200" rtl="0" algn="just">
              <a:lnSpc>
                <a:spcPct val="100000"/>
              </a:lnSpc>
              <a:spcBef>
                <a:spcPts val="0"/>
              </a:spcBef>
              <a:spcAft>
                <a:spcPts val="0"/>
              </a:spcAft>
              <a:buSzPts val="1400"/>
              <a:buChar char="●"/>
            </a:pPr>
            <a:r>
              <a:rPr lang="it-IT"/>
              <a:t>Teambuilding, durante il quale i ragazzi imparano a conoscersi e confrontarsi con i membri della commissione di appartenenza;</a:t>
            </a:r>
            <a:endParaRPr/>
          </a:p>
          <a:p>
            <a:pPr indent="-317500" lvl="0" marL="457200" rtl="0" algn="just">
              <a:lnSpc>
                <a:spcPct val="100000"/>
              </a:lnSpc>
              <a:spcBef>
                <a:spcPts val="0"/>
              </a:spcBef>
              <a:spcAft>
                <a:spcPts val="0"/>
              </a:spcAft>
              <a:buSzPts val="1400"/>
              <a:buChar char="●"/>
            </a:pPr>
            <a:r>
              <a:rPr lang="it-IT"/>
              <a:t>Committee Work ossia i lavori in commissione, durante cui i delegati, riuniti con i propri compagni di commissione, discutono in merito all’argomento assegnato e redigono una proposta di risoluzione da presentare successivamente all’approvazione di tutti i partecipanti;</a:t>
            </a:r>
            <a:endParaRPr/>
          </a:p>
          <a:p>
            <a:pPr indent="-317500" lvl="0" marL="457200" rtl="0" algn="just">
              <a:lnSpc>
                <a:spcPct val="100000"/>
              </a:lnSpc>
              <a:spcBef>
                <a:spcPts val="0"/>
              </a:spcBef>
              <a:spcAft>
                <a:spcPts val="0"/>
              </a:spcAft>
              <a:buSzPts val="1400"/>
              <a:buChar char="●"/>
            </a:pPr>
            <a:r>
              <a:rPr lang="it-IT"/>
              <a:t>General Assembly, momento di simulazione delle attività del Parlamento Europeo in cui i delegati dibattono e votano su tutte le proposte di risoluzione presentate dalle varie commissioni.</a:t>
            </a:r>
            <a:endParaRPr/>
          </a:p>
          <a:p>
            <a:pPr indent="0" lvl="0" marL="0" rtl="0" algn="just">
              <a:lnSpc>
                <a:spcPct val="100000"/>
              </a:lnSpc>
              <a:spcBef>
                <a:spcPts val="0"/>
              </a:spcBef>
              <a:spcAft>
                <a:spcPts val="0"/>
              </a:spcAft>
              <a:buSzPts val="1100"/>
              <a:buNone/>
            </a:pPr>
            <a:r>
              <a:rPr lang="it-IT"/>
              <a:t>Tutti i lavori della sessione si terranno in lingua inglese.</a:t>
            </a:r>
            <a:endParaRPr/>
          </a:p>
          <a:p>
            <a:pPr indent="0" lvl="0" marL="0" rtl="0" algn="just">
              <a:lnSpc>
                <a:spcPct val="100000"/>
              </a:lnSpc>
              <a:spcBef>
                <a:spcPts val="0"/>
              </a:spcBef>
              <a:spcAft>
                <a:spcPts val="0"/>
              </a:spcAft>
              <a:buSzPts val="1100"/>
              <a:buNone/>
            </a:pPr>
            <a:r>
              <a:t/>
            </a:r>
            <a:endParaRPr/>
          </a:p>
          <a:p>
            <a:pPr indent="0" lvl="0" marL="0" rtl="0" algn="just">
              <a:lnSpc>
                <a:spcPct val="100000"/>
              </a:lnSpc>
              <a:spcBef>
                <a:spcPts val="0"/>
              </a:spcBef>
              <a:spcAft>
                <a:spcPts val="0"/>
              </a:spcAft>
              <a:buClr>
                <a:schemeClr val="dk1"/>
              </a:buClr>
              <a:buSzPts val="1100"/>
              <a:buFont typeface="Arial"/>
              <a:buNone/>
            </a:pPr>
            <a:r>
              <a:rPr lang="it-IT"/>
              <a:t>La quota di partecipazione è di 110 € a persona per i sei delegati e 180 € per il professore accompagnatore. La quota partecipativa comprende anche l’iscrizione all’Associazione PEG per l’esercizio 2022/2023 e tutte le spese organizzative per l’evento: vitto, alloggio, trasporti in loco qualora necessari e attività previste da programma per l’intera durata dell’evento.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it-IT"/>
              <a:t>quest’anno si seleziona anche per le regionali (Pisa, Torino, Pordenone e Catania) → la differenza è che non saranno selezionati e durano di meno. quote minori di partecipazione ma stesse cose comprese.</a:t>
            </a:r>
            <a:endParaRPr/>
          </a:p>
        </p:txBody>
      </p:sp>
      <p:sp>
        <p:nvSpPr>
          <p:cNvPr id="347" name="Google Shape;347;g192bff7e4fc_0_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92f17f798f_0_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Hermione stendili tutti</a:t>
            </a:r>
            <a:endParaRPr/>
          </a:p>
          <a:p>
            <a:pPr indent="0" lvl="0" marL="0" rtl="0" algn="l">
              <a:lnSpc>
                <a:spcPct val="100000"/>
              </a:lnSpc>
              <a:spcBef>
                <a:spcPts val="0"/>
              </a:spcBef>
              <a:spcAft>
                <a:spcPts val="0"/>
              </a:spcAft>
              <a:buSzPts val="1400"/>
              <a:buNone/>
            </a:pPr>
            <a:r>
              <a:rPr lang="it-IT"/>
              <a:t>(non menzioniamo che sono valutati)</a:t>
            </a:r>
            <a:endParaRPr/>
          </a:p>
        </p:txBody>
      </p:sp>
      <p:sp>
        <p:nvSpPr>
          <p:cNvPr id="353" name="Google Shape;353;g192f17f798f_0_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it-IT"/>
              <a:t>la scadenza è stata posticipata al 9 dicembre per inviare tutto</a:t>
            </a:r>
            <a:endParaRPr/>
          </a:p>
          <a:p>
            <a:pPr indent="0" lvl="0" marL="0" rtl="0" algn="just">
              <a:lnSpc>
                <a:spcPct val="100000"/>
              </a:lnSpc>
              <a:spcBef>
                <a:spcPts val="0"/>
              </a:spcBef>
              <a:spcAft>
                <a:spcPts val="0"/>
              </a:spcAft>
              <a:buSzPts val="1400"/>
              <a:buNone/>
            </a:pPr>
            <a:r>
              <a:t/>
            </a:r>
            <a:endParaRPr/>
          </a:p>
          <a:p>
            <a:pPr indent="0" lvl="0" marL="0" rtl="0" algn="just">
              <a:lnSpc>
                <a:spcPct val="100000"/>
              </a:lnSpc>
              <a:spcBef>
                <a:spcPts val="0"/>
              </a:spcBef>
              <a:spcAft>
                <a:spcPts val="0"/>
              </a:spcAft>
              <a:buClr>
                <a:schemeClr val="dk1"/>
              </a:buClr>
              <a:buSzPts val="1100"/>
              <a:buFont typeface="Arial"/>
              <a:buNone/>
            </a:pPr>
            <a:r>
              <a:rPr lang="it-IT"/>
              <a:t>Anche per l’anno scolastico 2022/2023 l’attività svolta — sia in preparazione sia durante lo svolgimento di un evento PEG — dagli studenti della delegazione d’Istituto può essere riconosciuta ai fini dei “Percorsi per le competenze trasversali e l’orientamento”.</a:t>
            </a:r>
            <a:endParaRPr/>
          </a:p>
          <a:p>
            <a:pPr indent="0" lvl="0" marL="0" rtl="0" algn="just">
              <a:lnSpc>
                <a:spcPct val="100000"/>
              </a:lnSpc>
              <a:spcBef>
                <a:spcPts val="0"/>
              </a:spcBef>
              <a:spcAft>
                <a:spcPts val="0"/>
              </a:spcAft>
              <a:buClr>
                <a:schemeClr val="dk1"/>
              </a:buClr>
              <a:buSzPts val="1100"/>
              <a:buFont typeface="Arial"/>
              <a:buNone/>
            </a:pPr>
            <a:r>
              <a:rPr lang="it-IT"/>
              <a:t>REQUISITI</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È necessaria la stipula di una convenzione tra  gli Istituti interessati e la nostra Associazione,  il cui modello viene direttamente fornito dall’Associazione stessa agli Istituti registrati. </a:t>
            </a:r>
            <a:endParaRPr/>
          </a:p>
          <a:p>
            <a:pPr indent="0" lvl="0" marL="0" rtl="0" algn="just">
              <a:lnSpc>
                <a:spcPct val="100000"/>
              </a:lnSpc>
              <a:spcBef>
                <a:spcPts val="0"/>
              </a:spcBef>
              <a:spcAft>
                <a:spcPts val="0"/>
              </a:spcAft>
              <a:buClr>
                <a:schemeClr val="dk1"/>
              </a:buClr>
              <a:buSzPts val="1100"/>
              <a:buFont typeface="Arial"/>
              <a:buNone/>
            </a:pPr>
            <a:r>
              <a:rPr lang="it-IT"/>
              <a:t>La durata della Convenzione è di un anno dalla firma e resta valida per tutti gli eventi organizzati dalla nostra Associazione nel periodo citato e per tutti gli studenti dell’Istituto (anche se non hanno partecipato alla fase di Preselezione).</a:t>
            </a:r>
            <a:endParaRPr/>
          </a:p>
          <a:p>
            <a:pPr indent="0" lvl="0" marL="0" rtl="0" algn="just">
              <a:lnSpc>
                <a:spcPct val="100000"/>
              </a:lnSpc>
              <a:spcBef>
                <a:spcPts val="0"/>
              </a:spcBef>
              <a:spcAft>
                <a:spcPts val="0"/>
              </a:spcAft>
              <a:buSzPts val="1100"/>
              <a:buNone/>
            </a:pPr>
            <a:r>
              <a:t/>
            </a:r>
            <a:endParaRPr/>
          </a:p>
          <a:p>
            <a:pPr indent="0" lvl="0" marL="0" rtl="0" algn="just">
              <a:lnSpc>
                <a:spcPct val="100000"/>
              </a:lnSpc>
              <a:spcBef>
                <a:spcPts val="0"/>
              </a:spcBef>
              <a:spcAft>
                <a:spcPts val="0"/>
              </a:spcAft>
              <a:buClr>
                <a:schemeClr val="dk1"/>
              </a:buClr>
              <a:buSzPts val="1100"/>
              <a:buFont typeface="Arial"/>
              <a:buNone/>
            </a:pPr>
            <a:r>
              <a:rPr lang="it-IT"/>
              <a:t>MODALITÀ</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SzPts val="1100"/>
              <a:buNone/>
            </a:pPr>
            <a:r>
              <a:rPr lang="it-IT"/>
              <a:t>LAVORO PRELIMINARE: la fase di preselezione risulta non certificabile causa l’assenza di un tutor esterno durante lo svolgimento dei lavori; pertanto l’attività di preselezione verrà computata assieme al primo evento utile cui parteciperà la delegazione dell’Istituto: la nazionale in caso di superamento della preselezione, un altro evento di PEG o di Understanding Europe, in caso  l’Istituto non dovesse superare la fase preliminare. In quest’ultimo caso, alla delegazione scolastica verrà offerta, ove vi sia la disponibilità, la possibilità di prendere parte ad un evento, grazie a cui potrà certificare le ore di presenza.</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LAVORO IN LOCO: partecipare con una convenzione di PCTO ad una Selezione nazionale significa ricevere un attestato con un monte ore che comprende: ore di preselezione + ore di preparazione alla nazionale + 8x ore (con x che corrisponde ai giorni della nazionale stessa).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60" name="Google Shape;360;p13: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361" name="Google Shape;361;p13:notes"/>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91e02554ce_0_41: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191e02554ce_0_41: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it-IT"/>
              <a:t>MODALITÀ</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LAVORO PRELIMINARE: la fase di preselezione risulta non certificabile causa l’assenza di un tutor esterno durante lo svolgimento dei lavori; pertanto l’attività di preselezione verrà computata assieme al primo evento utile cui parteciperà la delegazione dell’Istituto: la nazionale in caso di superamento della preselezione, un altro evento di PEG o di Understanding Europe, in caso  l’Istituto non dovesse superare la fase preliminare. In quest’ultimo caso, alla delegazione scolastica verrà offerta, ove vi sia la disponibilità, la possibilità di prendere parte ad un evento, grazie a cui potrà certificare le ore di presenza.</a:t>
            </a:r>
            <a:endParaRPr/>
          </a:p>
          <a:p>
            <a:pPr indent="0" lvl="0" marL="0" rtl="0" algn="just">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lang="it-IT"/>
              <a:t>LAVORO IN LOCO: partecipare con una convenzione di PCTO ad una Selezione nazionale significa ricevere un attestato con un monte ore che comprende: ore di preselezione + ore di preparazione alla nazionale + 8x ore (con x che corrisponde ai giorni della nazionale stessa).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68" name="Google Shape;368;g191e02554ce_0_41:notes"/>
          <p:cNvSpPr txBox="1"/>
          <p:nvPr>
            <p:ph idx="12" type="sldNum"/>
          </p:nvPr>
        </p:nvSpPr>
        <p:spPr>
          <a:xfrm>
            <a:off x="3849688" y="9428163"/>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369" name="Google Shape;369;g191e02554ce_0_41:notes"/>
          <p:cNvSpPr txBox="1"/>
          <p:nvPr>
            <p:ph idx="10" type="dt"/>
          </p:nvPr>
        </p:nvSpPr>
        <p:spPr>
          <a:xfrm>
            <a:off x="3849688" y="0"/>
            <a:ext cx="2946300" cy="496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91e02554ce_0_4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191e02554ce_0_49: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191e02554ce_0_49:notes"/>
          <p:cNvSpPr txBox="1"/>
          <p:nvPr>
            <p:ph idx="12" type="sldNum"/>
          </p:nvPr>
        </p:nvSpPr>
        <p:spPr>
          <a:xfrm>
            <a:off x="3849688" y="9428163"/>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
        <p:nvSpPr>
          <p:cNvPr id="377" name="Google Shape;377;g191e02554ce_0_49:notes"/>
          <p:cNvSpPr txBox="1"/>
          <p:nvPr>
            <p:ph idx="10" type="dt"/>
          </p:nvPr>
        </p:nvSpPr>
        <p:spPr>
          <a:xfrm>
            <a:off x="3849688" y="0"/>
            <a:ext cx="2946300" cy="496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it-IT"/>
              <a:t>08.10.2021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91e02554ce_0_9: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191e02554ce_0_9: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3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0" Type="http://schemas.openxmlformats.org/officeDocument/2006/relationships/image" Target="../media/image20.png"/><Relationship Id="rId22" Type="http://schemas.openxmlformats.org/officeDocument/2006/relationships/image" Target="../media/image15.png"/><Relationship Id="rId21" Type="http://schemas.openxmlformats.org/officeDocument/2006/relationships/image" Target="../media/image35.png"/><Relationship Id="rId24" Type="http://schemas.openxmlformats.org/officeDocument/2006/relationships/image" Target="../media/image44.png"/><Relationship Id="rId23" Type="http://schemas.openxmlformats.org/officeDocument/2006/relationships/image" Target="../media/image28.png"/><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9.png"/><Relationship Id="rId26" Type="http://schemas.openxmlformats.org/officeDocument/2006/relationships/image" Target="../media/image23.png"/><Relationship Id="rId25" Type="http://schemas.openxmlformats.org/officeDocument/2006/relationships/image" Target="../media/image24.png"/><Relationship Id="rId28" Type="http://schemas.openxmlformats.org/officeDocument/2006/relationships/image" Target="../media/image21.png"/><Relationship Id="rId27" Type="http://schemas.openxmlformats.org/officeDocument/2006/relationships/image" Target="../media/image29.png"/><Relationship Id="rId5" Type="http://schemas.openxmlformats.org/officeDocument/2006/relationships/image" Target="../media/image3.png"/><Relationship Id="rId6" Type="http://schemas.openxmlformats.org/officeDocument/2006/relationships/image" Target="../media/image22.png"/><Relationship Id="rId29" Type="http://schemas.openxmlformats.org/officeDocument/2006/relationships/image" Target="../media/image25.png"/><Relationship Id="rId7" Type="http://schemas.openxmlformats.org/officeDocument/2006/relationships/image" Target="../media/image7.png"/><Relationship Id="rId8" Type="http://schemas.openxmlformats.org/officeDocument/2006/relationships/image" Target="../media/image12.png"/><Relationship Id="rId31" Type="http://schemas.openxmlformats.org/officeDocument/2006/relationships/image" Target="../media/image33.png"/><Relationship Id="rId30" Type="http://schemas.openxmlformats.org/officeDocument/2006/relationships/image" Target="../media/image36.png"/><Relationship Id="rId11" Type="http://schemas.openxmlformats.org/officeDocument/2006/relationships/image" Target="../media/image10.png"/><Relationship Id="rId10" Type="http://schemas.openxmlformats.org/officeDocument/2006/relationships/image" Target="../media/image17.png"/><Relationship Id="rId32" Type="http://schemas.openxmlformats.org/officeDocument/2006/relationships/image" Target="../media/image30.png"/><Relationship Id="rId13" Type="http://schemas.openxmlformats.org/officeDocument/2006/relationships/image" Target="../media/image6.png"/><Relationship Id="rId12" Type="http://schemas.openxmlformats.org/officeDocument/2006/relationships/image" Target="../media/image11.png"/><Relationship Id="rId15" Type="http://schemas.openxmlformats.org/officeDocument/2006/relationships/image" Target="../media/image19.png"/><Relationship Id="rId14" Type="http://schemas.openxmlformats.org/officeDocument/2006/relationships/image" Target="../media/image18.png"/><Relationship Id="rId17" Type="http://schemas.openxmlformats.org/officeDocument/2006/relationships/image" Target="../media/image4.png"/><Relationship Id="rId16" Type="http://schemas.openxmlformats.org/officeDocument/2006/relationships/image" Target="../media/image13.png"/><Relationship Id="rId19" Type="http://schemas.openxmlformats.org/officeDocument/2006/relationships/image" Target="../media/image16.png"/><Relationship Id="rId18"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bg>
      <p:bgPr>
        <a:solidFill>
          <a:srgbClr val="394692"/>
        </a:solidFill>
      </p:bgPr>
    </p:bg>
    <p:spTree>
      <p:nvGrpSpPr>
        <p:cNvPr id="13" name="Shape 13"/>
        <p:cNvGrpSpPr/>
        <p:nvPr/>
      </p:nvGrpSpPr>
      <p:grpSpPr>
        <a:xfrm>
          <a:off x="0" y="0"/>
          <a:ext cx="0" cy="0"/>
          <a:chOff x="0" y="0"/>
          <a:chExt cx="0" cy="0"/>
        </a:xfrm>
      </p:grpSpPr>
      <p:pic>
        <p:nvPicPr>
          <p:cNvPr id="14" name="Google Shape;14;p2"/>
          <p:cNvPicPr preferRelativeResize="0"/>
          <p:nvPr/>
        </p:nvPicPr>
        <p:blipFill>
          <a:blip r:embed="rId2">
            <a:alphaModFix/>
          </a:blip>
          <a:stretch>
            <a:fillRect/>
          </a:stretch>
        </p:blipFill>
        <p:spPr>
          <a:xfrm>
            <a:off x="5364100" y="381775"/>
            <a:ext cx="3312349" cy="501106"/>
          </a:xfrm>
          <a:prstGeom prst="rect">
            <a:avLst/>
          </a:prstGeom>
          <a:noFill/>
          <a:ln>
            <a:noFill/>
          </a:ln>
        </p:spPr>
      </p:pic>
      <p:sp>
        <p:nvSpPr>
          <p:cNvPr id="15" name="Google Shape;15;p2"/>
          <p:cNvSpPr/>
          <p:nvPr/>
        </p:nvSpPr>
        <p:spPr>
          <a:xfrm>
            <a:off x="0" y="0"/>
            <a:ext cx="190499" cy="5143499"/>
          </a:xfrm>
          <a:prstGeom prst="rect">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 name="Google Shape;16;p2"/>
          <p:cNvSpPr txBox="1"/>
          <p:nvPr>
            <p:ph idx="1" type="subTitle"/>
          </p:nvPr>
        </p:nvSpPr>
        <p:spPr>
          <a:xfrm>
            <a:off x="791496" y="2931798"/>
            <a:ext cx="7651020" cy="1314450"/>
          </a:xfrm>
          <a:prstGeom prst="rect">
            <a:avLst/>
          </a:prstGeom>
          <a:noFill/>
          <a:ln>
            <a:noFill/>
          </a:ln>
        </p:spPr>
        <p:txBody>
          <a:bodyPr anchorCtr="0" anchor="t" bIns="0" lIns="91425" spcFirstLastPara="1" rIns="91425" wrap="square" tIns="0">
            <a:normAutofit/>
          </a:bodyPr>
          <a:lstStyle>
            <a:lvl1pPr lvl="0" marR="0" rtl="0" algn="r">
              <a:lnSpc>
                <a:spcPct val="83333"/>
              </a:lnSpc>
              <a:spcBef>
                <a:spcPts val="600"/>
              </a:spcBef>
              <a:spcAft>
                <a:spcPts val="0"/>
              </a:spcAft>
              <a:buClr>
                <a:srgbClr val="5C8ECA"/>
              </a:buClr>
              <a:buSzPts val="3000"/>
              <a:buFont typeface="Arial"/>
              <a:buNone/>
              <a:defRPr b="0" i="0" sz="3000" u="none" cap="none" strike="noStrike">
                <a:solidFill>
                  <a:srgbClr val="5C8ECA"/>
                </a:solidFill>
                <a:latin typeface="Source Sans Pro"/>
                <a:ea typeface="Source Sans Pro"/>
                <a:cs typeface="Source Sans Pro"/>
                <a:sym typeface="Source Sans Pro"/>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Source Sans Pro"/>
                <a:ea typeface="Source Sans Pro"/>
                <a:cs typeface="Source Sans Pro"/>
                <a:sym typeface="Source Sans Pro"/>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Source Sans Pro"/>
                <a:ea typeface="Source Sans Pro"/>
                <a:cs typeface="Source Sans Pro"/>
                <a:sym typeface="Source Sans Pro"/>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7" name="Google Shape;17;p2"/>
          <p:cNvSpPr txBox="1"/>
          <p:nvPr>
            <p:ph type="title"/>
          </p:nvPr>
        </p:nvSpPr>
        <p:spPr>
          <a:xfrm>
            <a:off x="791496" y="1581618"/>
            <a:ext cx="7651020" cy="1260152"/>
          </a:xfrm>
          <a:prstGeom prst="rect">
            <a:avLst/>
          </a:prstGeom>
          <a:noFill/>
          <a:ln>
            <a:noFill/>
          </a:ln>
        </p:spPr>
        <p:txBody>
          <a:bodyPr anchorCtr="0" anchor="b" bIns="45700" lIns="91425" spcFirstLastPara="1" rIns="91425" wrap="square" tIns="45700">
            <a:normAutofit/>
          </a:bodyPr>
          <a:lstStyle>
            <a:lvl1pPr lvl="0" marR="0" rtl="0" algn="r">
              <a:lnSpc>
                <a:spcPct val="90909"/>
              </a:lnSpc>
              <a:spcBef>
                <a:spcPts val="0"/>
              </a:spcBef>
              <a:spcAft>
                <a:spcPts val="0"/>
              </a:spcAft>
              <a:buClr>
                <a:srgbClr val="FFFFFF"/>
              </a:buClr>
              <a:buSzPts val="4400"/>
              <a:buFont typeface="Source Sans Pro"/>
              <a:buNone/>
              <a:defRPr b="0" i="0" sz="4400" u="none" cap="none" strike="noStrike">
                <a:solidFill>
                  <a:srgbClr val="FFFFFF"/>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2" name="Shape 182"/>
        <p:cNvGrpSpPr/>
        <p:nvPr/>
      </p:nvGrpSpPr>
      <p:grpSpPr>
        <a:xfrm>
          <a:off x="0" y="0"/>
          <a:ext cx="0" cy="0"/>
          <a:chOff x="0" y="0"/>
          <a:chExt cx="0" cy="0"/>
        </a:xfrm>
      </p:grpSpPr>
      <p:sp>
        <p:nvSpPr>
          <p:cNvPr id="183" name="Google Shape;183;p12"/>
          <p:cNvSpPr/>
          <p:nvPr>
            <p:ph idx="2" type="pic"/>
          </p:nvPr>
        </p:nvSpPr>
        <p:spPr>
          <a:xfrm>
            <a:off x="193675" y="0"/>
            <a:ext cx="4198301" cy="5143500"/>
          </a:xfrm>
          <a:prstGeom prst="rect">
            <a:avLst/>
          </a:prstGeom>
          <a:noFill/>
          <a:ln>
            <a:noFill/>
          </a:ln>
        </p:spPr>
      </p:sp>
      <p:sp>
        <p:nvSpPr>
          <p:cNvPr id="184" name="Google Shape;184;p12"/>
          <p:cNvSpPr txBox="1"/>
          <p:nvPr>
            <p:ph idx="1" type="body"/>
          </p:nvPr>
        </p:nvSpPr>
        <p:spPr>
          <a:xfrm>
            <a:off x="4932048" y="1131558"/>
            <a:ext cx="3510468" cy="34204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10625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5" name="Google Shape;185;p12"/>
          <p:cNvSpPr/>
          <p:nvPr/>
        </p:nvSpPr>
        <p:spPr>
          <a:xfrm>
            <a:off x="0" y="0"/>
            <a:ext cx="190499" cy="5143499"/>
          </a:xfrm>
          <a:prstGeom prst="rect">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86" name="Google Shape;186;p12"/>
          <p:cNvCxnSpPr/>
          <p:nvPr/>
        </p:nvCxnSpPr>
        <p:spPr>
          <a:xfrm>
            <a:off x="791517" y="4732026"/>
            <a:ext cx="360046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7" name="Shape 187"/>
        <p:cNvGrpSpPr/>
        <p:nvPr/>
      </p:nvGrpSpPr>
      <p:grpSpPr>
        <a:xfrm>
          <a:off x="0" y="0"/>
          <a:ext cx="0" cy="0"/>
          <a:chOff x="0" y="0"/>
          <a:chExt cx="0" cy="0"/>
        </a:xfrm>
      </p:grpSpPr>
      <p:sp>
        <p:nvSpPr>
          <p:cNvPr id="188" name="Google Shape;188;p13"/>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9" name="Google Shape;189;p13"/>
          <p:cNvSpPr/>
          <p:nvPr>
            <p:ph idx="2" type="pic"/>
          </p:nvPr>
        </p:nvSpPr>
        <p:spPr>
          <a:xfrm>
            <a:off x="6012192" y="1221570"/>
            <a:ext cx="2335980" cy="2970396"/>
          </a:xfrm>
          <a:prstGeom prst="rect">
            <a:avLst/>
          </a:prstGeom>
          <a:noFill/>
          <a:ln>
            <a:noFill/>
          </a:ln>
        </p:spPr>
      </p:sp>
      <p:sp>
        <p:nvSpPr>
          <p:cNvPr id="190" name="Google Shape;190;p13"/>
          <p:cNvSpPr txBox="1"/>
          <p:nvPr>
            <p:ph idx="1" type="body"/>
          </p:nvPr>
        </p:nvSpPr>
        <p:spPr>
          <a:xfrm>
            <a:off x="701484" y="1221570"/>
            <a:ext cx="5130684" cy="31504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10625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91" name="Shape 191"/>
        <p:cNvGrpSpPr/>
        <p:nvPr/>
      </p:nvGrpSpPr>
      <p:grpSpPr>
        <a:xfrm>
          <a:off x="0" y="0"/>
          <a:ext cx="0" cy="0"/>
          <a:chOff x="0" y="0"/>
          <a:chExt cx="0" cy="0"/>
        </a:xfrm>
      </p:grpSpPr>
      <p:sp>
        <p:nvSpPr>
          <p:cNvPr id="192" name="Google Shape;192;p14"/>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14"/>
          <p:cNvSpPr/>
          <p:nvPr>
            <p:ph idx="2" type="pic"/>
          </p:nvPr>
        </p:nvSpPr>
        <p:spPr>
          <a:xfrm>
            <a:off x="791496" y="1221570"/>
            <a:ext cx="2340312" cy="1440192"/>
          </a:xfrm>
          <a:prstGeom prst="rect">
            <a:avLst/>
          </a:prstGeom>
          <a:noFill/>
          <a:ln>
            <a:noFill/>
          </a:ln>
        </p:spPr>
      </p:sp>
      <p:sp>
        <p:nvSpPr>
          <p:cNvPr id="194" name="Google Shape;194;p14"/>
          <p:cNvSpPr txBox="1"/>
          <p:nvPr>
            <p:ph idx="1" type="body"/>
          </p:nvPr>
        </p:nvSpPr>
        <p:spPr>
          <a:xfrm>
            <a:off x="3401844" y="1221570"/>
            <a:ext cx="5040672" cy="31504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10625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5" name="Google Shape;195;p14"/>
          <p:cNvSpPr/>
          <p:nvPr>
            <p:ph idx="3" type="pic"/>
          </p:nvPr>
        </p:nvSpPr>
        <p:spPr>
          <a:xfrm>
            <a:off x="791496" y="2841786"/>
            <a:ext cx="2340312" cy="144019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96" name="Shape 196"/>
        <p:cNvGrpSpPr/>
        <p:nvPr/>
      </p:nvGrpSpPr>
      <p:grpSpPr>
        <a:xfrm>
          <a:off x="0" y="0"/>
          <a:ext cx="0" cy="0"/>
          <a:chOff x="0" y="0"/>
          <a:chExt cx="0" cy="0"/>
        </a:xfrm>
      </p:grpSpPr>
      <p:sp>
        <p:nvSpPr>
          <p:cNvPr id="197" name="Google Shape;197;p15"/>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15"/>
          <p:cNvSpPr/>
          <p:nvPr>
            <p:ph idx="2" type="pic"/>
          </p:nvPr>
        </p:nvSpPr>
        <p:spPr>
          <a:xfrm>
            <a:off x="791496" y="1221570"/>
            <a:ext cx="2430324" cy="1530204"/>
          </a:xfrm>
          <a:prstGeom prst="rect">
            <a:avLst/>
          </a:prstGeom>
          <a:noFill/>
          <a:ln>
            <a:noFill/>
          </a:ln>
        </p:spPr>
      </p:sp>
      <p:sp>
        <p:nvSpPr>
          <p:cNvPr id="199" name="Google Shape;199;p15"/>
          <p:cNvSpPr txBox="1"/>
          <p:nvPr>
            <p:ph idx="1" type="body"/>
          </p:nvPr>
        </p:nvSpPr>
        <p:spPr>
          <a:xfrm>
            <a:off x="791496" y="2931798"/>
            <a:ext cx="7651020" cy="16202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9375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0" name="Google Shape;200;p15"/>
          <p:cNvSpPr/>
          <p:nvPr>
            <p:ph idx="3" type="pic"/>
          </p:nvPr>
        </p:nvSpPr>
        <p:spPr>
          <a:xfrm>
            <a:off x="3401844" y="1221570"/>
            <a:ext cx="2430324" cy="1530204"/>
          </a:xfrm>
          <a:prstGeom prst="rect">
            <a:avLst/>
          </a:prstGeom>
          <a:noFill/>
          <a:ln>
            <a:noFill/>
          </a:ln>
        </p:spPr>
      </p:sp>
      <p:sp>
        <p:nvSpPr>
          <p:cNvPr id="201" name="Google Shape;201;p15"/>
          <p:cNvSpPr/>
          <p:nvPr>
            <p:ph idx="4" type="pic"/>
          </p:nvPr>
        </p:nvSpPr>
        <p:spPr>
          <a:xfrm>
            <a:off x="6012192" y="1221570"/>
            <a:ext cx="2430324" cy="1530204"/>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02" name="Shape 202"/>
        <p:cNvGrpSpPr/>
        <p:nvPr/>
      </p:nvGrpSpPr>
      <p:grpSpPr>
        <a:xfrm>
          <a:off x="0" y="0"/>
          <a:ext cx="0" cy="0"/>
          <a:chOff x="0" y="0"/>
          <a:chExt cx="0" cy="0"/>
        </a:xfrm>
      </p:grpSpPr>
      <p:sp>
        <p:nvSpPr>
          <p:cNvPr id="203" name="Google Shape;203;p16"/>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4" name="Google Shape;204;p16"/>
          <p:cNvSpPr/>
          <p:nvPr>
            <p:ph idx="2" type="pic"/>
          </p:nvPr>
        </p:nvSpPr>
        <p:spPr>
          <a:xfrm>
            <a:off x="791496" y="1221570"/>
            <a:ext cx="1800240" cy="1440192"/>
          </a:xfrm>
          <a:prstGeom prst="rect">
            <a:avLst/>
          </a:prstGeom>
          <a:noFill/>
          <a:ln>
            <a:noFill/>
          </a:ln>
        </p:spPr>
      </p:sp>
      <p:sp>
        <p:nvSpPr>
          <p:cNvPr id="205" name="Google Shape;205;p16"/>
          <p:cNvSpPr/>
          <p:nvPr>
            <p:ph idx="3" type="pic"/>
          </p:nvPr>
        </p:nvSpPr>
        <p:spPr>
          <a:xfrm>
            <a:off x="791496" y="2841786"/>
            <a:ext cx="1800240" cy="1440192"/>
          </a:xfrm>
          <a:prstGeom prst="rect">
            <a:avLst/>
          </a:prstGeom>
          <a:noFill/>
          <a:ln>
            <a:noFill/>
          </a:ln>
        </p:spPr>
      </p:sp>
      <p:sp>
        <p:nvSpPr>
          <p:cNvPr id="206" name="Google Shape;206;p16"/>
          <p:cNvSpPr/>
          <p:nvPr>
            <p:ph idx="4" type="pic"/>
          </p:nvPr>
        </p:nvSpPr>
        <p:spPr>
          <a:xfrm>
            <a:off x="4752024" y="1221570"/>
            <a:ext cx="1800240" cy="1440192"/>
          </a:xfrm>
          <a:prstGeom prst="rect">
            <a:avLst/>
          </a:prstGeom>
          <a:noFill/>
          <a:ln>
            <a:noFill/>
          </a:ln>
        </p:spPr>
      </p:sp>
      <p:sp>
        <p:nvSpPr>
          <p:cNvPr id="207" name="Google Shape;207;p16"/>
          <p:cNvSpPr/>
          <p:nvPr>
            <p:ph idx="5" type="pic"/>
          </p:nvPr>
        </p:nvSpPr>
        <p:spPr>
          <a:xfrm>
            <a:off x="4752024" y="2841786"/>
            <a:ext cx="1800240" cy="1440192"/>
          </a:xfrm>
          <a:prstGeom prst="rect">
            <a:avLst/>
          </a:prstGeom>
          <a:noFill/>
          <a:ln>
            <a:noFill/>
          </a:ln>
        </p:spPr>
      </p:sp>
      <p:sp>
        <p:nvSpPr>
          <p:cNvPr id="208" name="Google Shape;208;p16"/>
          <p:cNvSpPr txBox="1"/>
          <p:nvPr>
            <p:ph idx="1" type="body"/>
          </p:nvPr>
        </p:nvSpPr>
        <p:spPr>
          <a:xfrm>
            <a:off x="2681748" y="1221570"/>
            <a:ext cx="1800240" cy="144019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16"/>
          <p:cNvSpPr txBox="1"/>
          <p:nvPr>
            <p:ph idx="6" type="body"/>
          </p:nvPr>
        </p:nvSpPr>
        <p:spPr>
          <a:xfrm>
            <a:off x="6642276" y="1221570"/>
            <a:ext cx="1800240" cy="144019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0" name="Google Shape;210;p16"/>
          <p:cNvSpPr txBox="1"/>
          <p:nvPr>
            <p:ph idx="7" type="body"/>
          </p:nvPr>
        </p:nvSpPr>
        <p:spPr>
          <a:xfrm>
            <a:off x="2681748" y="2841786"/>
            <a:ext cx="1800240" cy="144019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1" name="Google Shape;211;p16"/>
          <p:cNvSpPr txBox="1"/>
          <p:nvPr>
            <p:ph idx="8" type="body"/>
          </p:nvPr>
        </p:nvSpPr>
        <p:spPr>
          <a:xfrm>
            <a:off x="6642276" y="2841786"/>
            <a:ext cx="1800240" cy="144019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12" name="Shape 212"/>
        <p:cNvGrpSpPr/>
        <p:nvPr/>
      </p:nvGrpSpPr>
      <p:grpSpPr>
        <a:xfrm>
          <a:off x="0" y="0"/>
          <a:ext cx="0" cy="0"/>
          <a:chOff x="0" y="0"/>
          <a:chExt cx="0" cy="0"/>
        </a:xfrm>
      </p:grpSpPr>
      <p:sp>
        <p:nvSpPr>
          <p:cNvPr id="213" name="Google Shape;213;p17"/>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 name="Google Shape;214;p17"/>
          <p:cNvSpPr/>
          <p:nvPr>
            <p:ph idx="2" type="pic"/>
          </p:nvPr>
        </p:nvSpPr>
        <p:spPr>
          <a:xfrm>
            <a:off x="791496" y="1221570"/>
            <a:ext cx="1260168" cy="900120"/>
          </a:xfrm>
          <a:prstGeom prst="rect">
            <a:avLst/>
          </a:prstGeom>
          <a:noFill/>
          <a:ln>
            <a:noFill/>
          </a:ln>
        </p:spPr>
      </p:sp>
      <p:sp>
        <p:nvSpPr>
          <p:cNvPr id="215" name="Google Shape;215;p17"/>
          <p:cNvSpPr/>
          <p:nvPr>
            <p:ph idx="3" type="pic"/>
          </p:nvPr>
        </p:nvSpPr>
        <p:spPr>
          <a:xfrm>
            <a:off x="791496" y="2391726"/>
            <a:ext cx="1260168" cy="900120"/>
          </a:xfrm>
          <a:prstGeom prst="rect">
            <a:avLst/>
          </a:prstGeom>
          <a:noFill/>
          <a:ln>
            <a:noFill/>
          </a:ln>
        </p:spPr>
      </p:sp>
      <p:sp>
        <p:nvSpPr>
          <p:cNvPr id="216" name="Google Shape;216;p17"/>
          <p:cNvSpPr/>
          <p:nvPr>
            <p:ph idx="4" type="pic"/>
          </p:nvPr>
        </p:nvSpPr>
        <p:spPr>
          <a:xfrm>
            <a:off x="791496" y="3561882"/>
            <a:ext cx="1260168" cy="900120"/>
          </a:xfrm>
          <a:prstGeom prst="rect">
            <a:avLst/>
          </a:prstGeom>
          <a:noFill/>
          <a:ln>
            <a:noFill/>
          </a:ln>
        </p:spPr>
      </p:sp>
      <p:sp>
        <p:nvSpPr>
          <p:cNvPr id="217" name="Google Shape;217;p17"/>
          <p:cNvSpPr/>
          <p:nvPr>
            <p:ph idx="5" type="pic"/>
          </p:nvPr>
        </p:nvSpPr>
        <p:spPr>
          <a:xfrm>
            <a:off x="4752024" y="1221570"/>
            <a:ext cx="1260168" cy="900120"/>
          </a:xfrm>
          <a:prstGeom prst="rect">
            <a:avLst/>
          </a:prstGeom>
          <a:noFill/>
          <a:ln>
            <a:noFill/>
          </a:ln>
        </p:spPr>
      </p:sp>
      <p:sp>
        <p:nvSpPr>
          <p:cNvPr id="218" name="Google Shape;218;p17"/>
          <p:cNvSpPr/>
          <p:nvPr>
            <p:ph idx="6" type="pic"/>
          </p:nvPr>
        </p:nvSpPr>
        <p:spPr>
          <a:xfrm>
            <a:off x="4752024" y="2391726"/>
            <a:ext cx="1260168" cy="900120"/>
          </a:xfrm>
          <a:prstGeom prst="rect">
            <a:avLst/>
          </a:prstGeom>
          <a:noFill/>
          <a:ln>
            <a:noFill/>
          </a:ln>
        </p:spPr>
      </p:sp>
      <p:sp>
        <p:nvSpPr>
          <p:cNvPr id="219" name="Google Shape;219;p17"/>
          <p:cNvSpPr/>
          <p:nvPr>
            <p:ph idx="7" type="pic"/>
          </p:nvPr>
        </p:nvSpPr>
        <p:spPr>
          <a:xfrm>
            <a:off x="4752024" y="3561882"/>
            <a:ext cx="1260168" cy="900120"/>
          </a:xfrm>
          <a:prstGeom prst="rect">
            <a:avLst/>
          </a:prstGeom>
          <a:noFill/>
          <a:ln>
            <a:noFill/>
          </a:ln>
        </p:spPr>
      </p:sp>
      <p:sp>
        <p:nvSpPr>
          <p:cNvPr id="220" name="Google Shape;220;p17"/>
          <p:cNvSpPr txBox="1"/>
          <p:nvPr>
            <p:ph idx="1" type="body"/>
          </p:nvPr>
        </p:nvSpPr>
        <p:spPr>
          <a:xfrm>
            <a:off x="2231688" y="1221570"/>
            <a:ext cx="2250300" cy="99013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1" name="Google Shape;221;p17"/>
          <p:cNvSpPr txBox="1"/>
          <p:nvPr>
            <p:ph idx="8" type="body"/>
          </p:nvPr>
        </p:nvSpPr>
        <p:spPr>
          <a:xfrm>
            <a:off x="2231688" y="2391726"/>
            <a:ext cx="2250300" cy="99013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2" name="Google Shape;222;p17"/>
          <p:cNvSpPr txBox="1"/>
          <p:nvPr>
            <p:ph idx="9" type="body"/>
          </p:nvPr>
        </p:nvSpPr>
        <p:spPr>
          <a:xfrm>
            <a:off x="2231688" y="3561882"/>
            <a:ext cx="2250300" cy="99013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3" name="Google Shape;223;p17"/>
          <p:cNvSpPr txBox="1"/>
          <p:nvPr>
            <p:ph idx="13" type="body"/>
          </p:nvPr>
        </p:nvSpPr>
        <p:spPr>
          <a:xfrm>
            <a:off x="6192216" y="1221570"/>
            <a:ext cx="2250300" cy="99013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4" name="Google Shape;224;p17"/>
          <p:cNvSpPr txBox="1"/>
          <p:nvPr>
            <p:ph idx="14" type="body"/>
          </p:nvPr>
        </p:nvSpPr>
        <p:spPr>
          <a:xfrm>
            <a:off x="6192216" y="2391726"/>
            <a:ext cx="2250300" cy="99013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5" name="Google Shape;225;p17"/>
          <p:cNvSpPr txBox="1"/>
          <p:nvPr>
            <p:ph idx="15" type="body"/>
          </p:nvPr>
        </p:nvSpPr>
        <p:spPr>
          <a:xfrm>
            <a:off x="6192216" y="3561882"/>
            <a:ext cx="2250300" cy="990132"/>
          </a:xfrm>
          <a:prstGeom prst="rect">
            <a:avLst/>
          </a:prstGeom>
          <a:noFill/>
          <a:ln>
            <a:noFill/>
          </a:ln>
        </p:spPr>
        <p:txBody>
          <a:bodyPr anchorCtr="0" anchor="t" bIns="0" lIns="0" spcFirstLastPara="1" rIns="0" wrap="square" tIns="0">
            <a:noAutofit/>
          </a:bodyPr>
          <a:lstStyle>
            <a:lvl1pPr indent="-228600" lvl="0" marL="457200" marR="0" rtl="0" algn="l">
              <a:lnSpc>
                <a:spcPct val="122222"/>
              </a:lnSpc>
              <a:spcBef>
                <a:spcPts val="180"/>
              </a:spcBef>
              <a:spcAft>
                <a:spcPts val="0"/>
              </a:spcAft>
              <a:buClr>
                <a:srgbClr val="394692"/>
              </a:buClr>
              <a:buSzPts val="900"/>
              <a:buFont typeface="Arial"/>
              <a:buNone/>
              <a:defRPr b="0" i="0" sz="9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26" name="Shape 226"/>
        <p:cNvGrpSpPr/>
        <p:nvPr/>
      </p:nvGrpSpPr>
      <p:grpSpPr>
        <a:xfrm>
          <a:off x="0" y="0"/>
          <a:ext cx="0" cy="0"/>
          <a:chOff x="0" y="0"/>
          <a:chExt cx="0" cy="0"/>
        </a:xfrm>
      </p:grpSpPr>
      <p:sp>
        <p:nvSpPr>
          <p:cNvPr id="227" name="Google Shape;227;p18"/>
          <p:cNvSpPr/>
          <p:nvPr>
            <p:ph idx="2" type="pic"/>
          </p:nvPr>
        </p:nvSpPr>
        <p:spPr>
          <a:xfrm>
            <a:off x="185738" y="0"/>
            <a:ext cx="8958262" cy="5143500"/>
          </a:xfrm>
          <a:prstGeom prst="rect">
            <a:avLst/>
          </a:prstGeom>
          <a:noFill/>
          <a:ln>
            <a:noFill/>
          </a:ln>
        </p:spPr>
      </p:sp>
      <p:pic>
        <p:nvPicPr>
          <p:cNvPr id="228" name="Google Shape;228;p18"/>
          <p:cNvPicPr preferRelativeResize="0"/>
          <p:nvPr/>
        </p:nvPicPr>
        <p:blipFill rotWithShape="1">
          <a:blip r:embed="rId2">
            <a:alphaModFix/>
          </a:blip>
          <a:srcRect b="50000" l="0" r="0" t="0"/>
          <a:stretch/>
        </p:blipFill>
        <p:spPr>
          <a:xfrm>
            <a:off x="185737" y="0"/>
            <a:ext cx="8958261" cy="2286000"/>
          </a:xfrm>
          <a:prstGeom prst="rect">
            <a:avLst/>
          </a:prstGeom>
          <a:noFill/>
          <a:ln>
            <a:noFill/>
          </a:ln>
        </p:spPr>
      </p:pic>
      <p:sp>
        <p:nvSpPr>
          <p:cNvPr id="229" name="Google Shape;229;p18"/>
          <p:cNvSpPr/>
          <p:nvPr/>
        </p:nvSpPr>
        <p:spPr>
          <a:xfrm>
            <a:off x="0" y="0"/>
            <a:ext cx="190499" cy="5143499"/>
          </a:xfrm>
          <a:prstGeom prst="rect">
            <a:avLst/>
          </a:prstGeom>
          <a:solidFill>
            <a:srgbClr val="FFD7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0" name="Google Shape;230;p18"/>
          <p:cNvSpPr/>
          <p:nvPr/>
        </p:nvSpPr>
        <p:spPr>
          <a:xfrm>
            <a:off x="0" y="1"/>
            <a:ext cx="190499" cy="5143499"/>
          </a:xfrm>
          <a:prstGeom prst="rect">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18"/>
          <p:cNvSpPr txBox="1"/>
          <p:nvPr>
            <p:ph type="title"/>
          </p:nvPr>
        </p:nvSpPr>
        <p:spPr>
          <a:xfrm>
            <a:off x="701484" y="411462"/>
            <a:ext cx="7266859"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2" name="Google Shape;232;p18"/>
          <p:cNvPicPr preferRelativeResize="0"/>
          <p:nvPr/>
        </p:nvPicPr>
        <p:blipFill rotWithShape="1">
          <a:blip r:embed="rId3">
            <a:alphaModFix/>
          </a:blip>
          <a:srcRect b="0" l="0" r="0" t="0"/>
          <a:stretch/>
        </p:blipFill>
        <p:spPr>
          <a:xfrm>
            <a:off x="6228184" y="267494"/>
            <a:ext cx="2520280" cy="3360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gradFill>
          <a:gsLst>
            <a:gs pos="0">
              <a:schemeClr val="lt1"/>
            </a:gs>
            <a:gs pos="50000">
              <a:schemeClr val="lt1"/>
            </a:gs>
            <a:gs pos="100000">
              <a:srgbClr val="E2E2E2"/>
            </a:gs>
          </a:gsLst>
          <a:path path="circle">
            <a:fillToRect l="100%" t="100%"/>
          </a:path>
          <a:tileRect b="-100%" r="-100%"/>
        </a:gradFill>
      </p:bgPr>
    </p:bg>
    <p:spTree>
      <p:nvGrpSpPr>
        <p:cNvPr id="233" name="Shape 233"/>
        <p:cNvGrpSpPr/>
        <p:nvPr/>
      </p:nvGrpSpPr>
      <p:grpSpPr>
        <a:xfrm>
          <a:off x="0" y="0"/>
          <a:ext cx="0" cy="0"/>
          <a:chOff x="0" y="0"/>
          <a:chExt cx="0" cy="0"/>
        </a:xfrm>
      </p:grpSpPr>
      <p:sp>
        <p:nvSpPr>
          <p:cNvPr id="234" name="Google Shape;234;p19"/>
          <p:cNvSpPr/>
          <p:nvPr>
            <p:ph idx="2" type="pic"/>
          </p:nvPr>
        </p:nvSpPr>
        <p:spPr>
          <a:xfrm>
            <a:off x="971520" y="1491606"/>
            <a:ext cx="1980264" cy="1980264"/>
          </a:xfrm>
          <a:prstGeom prst="rect">
            <a:avLst/>
          </a:prstGeom>
          <a:noFill/>
          <a:ln>
            <a:noFill/>
          </a:ln>
        </p:spPr>
      </p:sp>
      <p:sp>
        <p:nvSpPr>
          <p:cNvPr id="235" name="Google Shape;235;p19"/>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6" name="Google Shape;236;p19"/>
          <p:cNvSpPr txBox="1"/>
          <p:nvPr>
            <p:ph idx="1" type="body"/>
          </p:nvPr>
        </p:nvSpPr>
        <p:spPr>
          <a:xfrm>
            <a:off x="3401844" y="1491606"/>
            <a:ext cx="5040672" cy="13501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5000"/>
              </a:lnSpc>
              <a:spcBef>
                <a:spcPts val="400"/>
              </a:spcBef>
              <a:spcAft>
                <a:spcPts val="0"/>
              </a:spcAft>
              <a:buClr>
                <a:srgbClr val="394692"/>
              </a:buClr>
              <a:buSzPts val="2000"/>
              <a:buFont typeface="Arial"/>
              <a:buNone/>
              <a:defRPr b="0" i="1" sz="2000" u="none" cap="none" strike="noStrike">
                <a:solidFill>
                  <a:srgbClr val="394692"/>
                </a:solidFill>
                <a:latin typeface="Libre Baskerville"/>
                <a:ea typeface="Libre Baskerville"/>
                <a:cs typeface="Libre Baskerville"/>
                <a:sym typeface="Libre Baskerville"/>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7" name="Google Shape;237;p19"/>
          <p:cNvSpPr txBox="1"/>
          <p:nvPr>
            <p:ph idx="3" type="body"/>
          </p:nvPr>
        </p:nvSpPr>
        <p:spPr>
          <a:xfrm>
            <a:off x="3401844" y="2931798"/>
            <a:ext cx="5040788" cy="72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10"/>
              </a:spcBef>
              <a:spcAft>
                <a:spcPts val="0"/>
              </a:spcAft>
              <a:buClr>
                <a:srgbClr val="253746"/>
              </a:buClr>
              <a:buSzPts val="1050"/>
              <a:buFont typeface="Arial"/>
              <a:buNone/>
              <a:defRPr b="1" i="0" sz="1050" u="none" cap="none" strike="noStrike">
                <a:solidFill>
                  <a:srgbClr val="253746"/>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238" name="Shape 238"/>
        <p:cNvGrpSpPr/>
        <p:nvPr/>
      </p:nvGrpSpPr>
      <p:grpSpPr>
        <a:xfrm>
          <a:off x="0" y="0"/>
          <a:ext cx="0" cy="0"/>
          <a:chOff x="0" y="0"/>
          <a:chExt cx="0" cy="0"/>
        </a:xfrm>
      </p:grpSpPr>
      <p:sp>
        <p:nvSpPr>
          <p:cNvPr id="239" name="Google Shape;239;p20"/>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0" name="Google Shape;240;p20"/>
          <p:cNvSpPr txBox="1"/>
          <p:nvPr>
            <p:ph idx="1" type="body"/>
          </p:nvPr>
        </p:nvSpPr>
        <p:spPr>
          <a:xfrm>
            <a:off x="2771760" y="1221570"/>
            <a:ext cx="5580744" cy="3150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228600" lvl="2" marL="1371600" marR="0" rtl="0" algn="l">
              <a:lnSpc>
                <a:spcPct val="100000"/>
              </a:lnSpc>
              <a:spcBef>
                <a:spcPts val="320"/>
              </a:spcBef>
              <a:spcAft>
                <a:spcPts val="0"/>
              </a:spcAft>
              <a:buClr>
                <a:srgbClr val="394692"/>
              </a:buClr>
              <a:buSzPts val="1600"/>
              <a:buFont typeface="Arial"/>
              <a:buNone/>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1" name="Google Shape;241;p20"/>
          <p:cNvSpPr txBox="1"/>
          <p:nvPr>
            <p:ph idx="2" type="body"/>
          </p:nvPr>
        </p:nvSpPr>
        <p:spPr>
          <a:xfrm>
            <a:off x="701484" y="1221570"/>
            <a:ext cx="1890252" cy="1800240"/>
          </a:xfrm>
          <a:prstGeom prst="rect">
            <a:avLst/>
          </a:prstGeom>
          <a:noFill/>
          <a:ln>
            <a:noFill/>
          </a:ln>
        </p:spPr>
        <p:txBody>
          <a:bodyPr anchorCtr="0" anchor="t" bIns="0" lIns="90000" spcFirstLastPara="1" rIns="0" wrap="square" tIns="0">
            <a:noAutofit/>
          </a:bodyPr>
          <a:lstStyle>
            <a:lvl1pPr indent="-228600" lvl="0" marL="457200" marR="0" rtl="0" algn="just">
              <a:lnSpc>
                <a:spcPct val="130000"/>
              </a:lnSpc>
              <a:spcBef>
                <a:spcPts val="200"/>
              </a:spcBef>
              <a:spcAft>
                <a:spcPts val="0"/>
              </a:spcAft>
              <a:buClr>
                <a:srgbClr val="394692"/>
              </a:buClr>
              <a:buSzPts val="1000"/>
              <a:buFont typeface="Arial"/>
              <a:buNone/>
              <a:defRPr b="0" i="0" sz="10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42" name="Shape 242"/>
        <p:cNvGrpSpPr/>
        <p:nvPr/>
      </p:nvGrpSpPr>
      <p:grpSpPr>
        <a:xfrm>
          <a:off x="0" y="0"/>
          <a:ext cx="0" cy="0"/>
          <a:chOff x="0" y="0"/>
          <a:chExt cx="0" cy="0"/>
        </a:xfrm>
      </p:grpSpPr>
      <p:sp>
        <p:nvSpPr>
          <p:cNvPr id="243" name="Google Shape;243;p21"/>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44" name="Google Shape;244;p21"/>
          <p:cNvGrpSpPr/>
          <p:nvPr/>
        </p:nvGrpSpPr>
        <p:grpSpPr>
          <a:xfrm>
            <a:off x="791580" y="1275606"/>
            <a:ext cx="7560840" cy="3240360"/>
            <a:chOff x="683568" y="1275606"/>
            <a:chExt cx="7741032" cy="3240360"/>
          </a:xfrm>
        </p:grpSpPr>
        <p:cxnSp>
          <p:nvCxnSpPr>
            <p:cNvPr id="245" name="Google Shape;245;p21"/>
            <p:cNvCxnSpPr/>
            <p:nvPr/>
          </p:nvCxnSpPr>
          <p:spPr>
            <a:xfrm>
              <a:off x="683568" y="1599642"/>
              <a:ext cx="7741032" cy="0"/>
            </a:xfrm>
            <a:prstGeom prst="straightConnector1">
              <a:avLst/>
            </a:prstGeom>
            <a:noFill/>
            <a:ln cap="flat" cmpd="sng" w="12700">
              <a:solidFill>
                <a:srgbClr val="B7CCE4"/>
              </a:solidFill>
              <a:prstDash val="solid"/>
              <a:round/>
              <a:headEnd len="sm" w="sm" type="none"/>
              <a:tailEnd len="sm" w="sm" type="none"/>
            </a:ln>
          </p:spPr>
        </p:cxnSp>
        <p:cxnSp>
          <p:nvCxnSpPr>
            <p:cNvPr id="246" name="Google Shape;246;p21"/>
            <p:cNvCxnSpPr/>
            <p:nvPr/>
          </p:nvCxnSpPr>
          <p:spPr>
            <a:xfrm>
              <a:off x="683568" y="1923678"/>
              <a:ext cx="7741032" cy="0"/>
            </a:xfrm>
            <a:prstGeom prst="straightConnector1">
              <a:avLst/>
            </a:prstGeom>
            <a:noFill/>
            <a:ln cap="flat" cmpd="sng" w="12700">
              <a:solidFill>
                <a:srgbClr val="B7CCE4"/>
              </a:solidFill>
              <a:prstDash val="solid"/>
              <a:round/>
              <a:headEnd len="sm" w="sm" type="none"/>
              <a:tailEnd len="sm" w="sm" type="none"/>
            </a:ln>
          </p:spPr>
        </p:cxnSp>
        <p:cxnSp>
          <p:nvCxnSpPr>
            <p:cNvPr id="247" name="Google Shape;247;p21"/>
            <p:cNvCxnSpPr/>
            <p:nvPr/>
          </p:nvCxnSpPr>
          <p:spPr>
            <a:xfrm>
              <a:off x="683568" y="2247714"/>
              <a:ext cx="7741032" cy="0"/>
            </a:xfrm>
            <a:prstGeom prst="straightConnector1">
              <a:avLst/>
            </a:prstGeom>
            <a:noFill/>
            <a:ln cap="flat" cmpd="sng" w="12700">
              <a:solidFill>
                <a:srgbClr val="B7CCE4"/>
              </a:solidFill>
              <a:prstDash val="solid"/>
              <a:round/>
              <a:headEnd len="sm" w="sm" type="none"/>
              <a:tailEnd len="sm" w="sm" type="none"/>
            </a:ln>
          </p:spPr>
        </p:cxnSp>
        <p:cxnSp>
          <p:nvCxnSpPr>
            <p:cNvPr id="248" name="Google Shape;248;p21"/>
            <p:cNvCxnSpPr/>
            <p:nvPr/>
          </p:nvCxnSpPr>
          <p:spPr>
            <a:xfrm>
              <a:off x="683568" y="2571750"/>
              <a:ext cx="7741032" cy="0"/>
            </a:xfrm>
            <a:prstGeom prst="straightConnector1">
              <a:avLst/>
            </a:prstGeom>
            <a:noFill/>
            <a:ln cap="flat" cmpd="sng" w="12700">
              <a:solidFill>
                <a:srgbClr val="B7CCE4"/>
              </a:solidFill>
              <a:prstDash val="solid"/>
              <a:round/>
              <a:headEnd len="sm" w="sm" type="none"/>
              <a:tailEnd len="sm" w="sm" type="none"/>
            </a:ln>
          </p:spPr>
        </p:cxnSp>
        <p:cxnSp>
          <p:nvCxnSpPr>
            <p:cNvPr id="249" name="Google Shape;249;p21"/>
            <p:cNvCxnSpPr/>
            <p:nvPr/>
          </p:nvCxnSpPr>
          <p:spPr>
            <a:xfrm>
              <a:off x="683568" y="2895786"/>
              <a:ext cx="7741032" cy="0"/>
            </a:xfrm>
            <a:prstGeom prst="straightConnector1">
              <a:avLst/>
            </a:prstGeom>
            <a:noFill/>
            <a:ln cap="flat" cmpd="sng" w="12700">
              <a:solidFill>
                <a:srgbClr val="B7CCE4"/>
              </a:solidFill>
              <a:prstDash val="solid"/>
              <a:round/>
              <a:headEnd len="sm" w="sm" type="none"/>
              <a:tailEnd len="sm" w="sm" type="none"/>
            </a:ln>
          </p:spPr>
        </p:cxnSp>
        <p:cxnSp>
          <p:nvCxnSpPr>
            <p:cNvPr id="250" name="Google Shape;250;p21"/>
            <p:cNvCxnSpPr/>
            <p:nvPr/>
          </p:nvCxnSpPr>
          <p:spPr>
            <a:xfrm>
              <a:off x="683568" y="3219822"/>
              <a:ext cx="7741032" cy="0"/>
            </a:xfrm>
            <a:prstGeom prst="straightConnector1">
              <a:avLst/>
            </a:prstGeom>
            <a:noFill/>
            <a:ln cap="flat" cmpd="sng" w="12700">
              <a:solidFill>
                <a:srgbClr val="B7CCE4"/>
              </a:solidFill>
              <a:prstDash val="solid"/>
              <a:round/>
              <a:headEnd len="sm" w="sm" type="none"/>
              <a:tailEnd len="sm" w="sm" type="none"/>
            </a:ln>
          </p:spPr>
        </p:cxnSp>
        <p:cxnSp>
          <p:nvCxnSpPr>
            <p:cNvPr id="251" name="Google Shape;251;p21"/>
            <p:cNvCxnSpPr/>
            <p:nvPr/>
          </p:nvCxnSpPr>
          <p:spPr>
            <a:xfrm>
              <a:off x="683568" y="3543858"/>
              <a:ext cx="7741032" cy="0"/>
            </a:xfrm>
            <a:prstGeom prst="straightConnector1">
              <a:avLst/>
            </a:prstGeom>
            <a:noFill/>
            <a:ln cap="flat" cmpd="sng" w="12700">
              <a:solidFill>
                <a:srgbClr val="B7CCE4"/>
              </a:solidFill>
              <a:prstDash val="solid"/>
              <a:round/>
              <a:headEnd len="sm" w="sm" type="none"/>
              <a:tailEnd len="sm" w="sm" type="none"/>
            </a:ln>
          </p:spPr>
        </p:cxnSp>
        <p:cxnSp>
          <p:nvCxnSpPr>
            <p:cNvPr id="252" name="Google Shape;252;p21"/>
            <p:cNvCxnSpPr/>
            <p:nvPr/>
          </p:nvCxnSpPr>
          <p:spPr>
            <a:xfrm>
              <a:off x="683568" y="3867894"/>
              <a:ext cx="7741032" cy="0"/>
            </a:xfrm>
            <a:prstGeom prst="straightConnector1">
              <a:avLst/>
            </a:prstGeom>
            <a:noFill/>
            <a:ln cap="flat" cmpd="sng" w="12700">
              <a:solidFill>
                <a:srgbClr val="B7CCE4"/>
              </a:solidFill>
              <a:prstDash val="solid"/>
              <a:round/>
              <a:headEnd len="sm" w="sm" type="none"/>
              <a:tailEnd len="sm" w="sm" type="none"/>
            </a:ln>
          </p:spPr>
        </p:cxnSp>
        <p:cxnSp>
          <p:nvCxnSpPr>
            <p:cNvPr id="253" name="Google Shape;253;p21"/>
            <p:cNvCxnSpPr/>
            <p:nvPr/>
          </p:nvCxnSpPr>
          <p:spPr>
            <a:xfrm>
              <a:off x="683568" y="4191930"/>
              <a:ext cx="7741032" cy="0"/>
            </a:xfrm>
            <a:prstGeom prst="straightConnector1">
              <a:avLst/>
            </a:prstGeom>
            <a:noFill/>
            <a:ln cap="flat" cmpd="sng" w="12700">
              <a:solidFill>
                <a:srgbClr val="B7CCE4"/>
              </a:solidFill>
              <a:prstDash val="solid"/>
              <a:round/>
              <a:headEnd len="sm" w="sm" type="none"/>
              <a:tailEnd len="sm" w="sm" type="none"/>
            </a:ln>
          </p:spPr>
        </p:cxnSp>
        <p:cxnSp>
          <p:nvCxnSpPr>
            <p:cNvPr id="254" name="Google Shape;254;p21"/>
            <p:cNvCxnSpPr/>
            <p:nvPr/>
          </p:nvCxnSpPr>
          <p:spPr>
            <a:xfrm>
              <a:off x="683568" y="1275606"/>
              <a:ext cx="7741032" cy="0"/>
            </a:xfrm>
            <a:prstGeom prst="straightConnector1">
              <a:avLst/>
            </a:prstGeom>
            <a:noFill/>
            <a:ln cap="flat" cmpd="sng" w="12700">
              <a:solidFill>
                <a:srgbClr val="B7CCE4"/>
              </a:solidFill>
              <a:prstDash val="solid"/>
              <a:round/>
              <a:headEnd len="sm" w="sm" type="none"/>
              <a:tailEnd len="sm" w="sm" type="none"/>
            </a:ln>
          </p:spPr>
        </p:cxnSp>
        <p:cxnSp>
          <p:nvCxnSpPr>
            <p:cNvPr id="255" name="Google Shape;255;p21"/>
            <p:cNvCxnSpPr/>
            <p:nvPr/>
          </p:nvCxnSpPr>
          <p:spPr>
            <a:xfrm>
              <a:off x="683568" y="4515966"/>
              <a:ext cx="7741032" cy="0"/>
            </a:xfrm>
            <a:prstGeom prst="straightConnector1">
              <a:avLst/>
            </a:prstGeom>
            <a:noFill/>
            <a:ln cap="flat" cmpd="sng" w="12700">
              <a:solidFill>
                <a:srgbClr val="B7CCE4"/>
              </a:solidFill>
              <a:prstDash val="solid"/>
              <a:round/>
              <a:headEnd len="sm" w="sm" type="none"/>
              <a:tailEnd len="sm" w="sm" type="none"/>
            </a:ln>
          </p:spPr>
        </p:cxnSp>
      </p:grpSp>
      <p:cxnSp>
        <p:nvCxnSpPr>
          <p:cNvPr id="256" name="Google Shape;256;p21"/>
          <p:cNvCxnSpPr/>
          <p:nvPr/>
        </p:nvCxnSpPr>
        <p:spPr>
          <a:xfrm>
            <a:off x="4579620" y="1287780"/>
            <a:ext cx="0" cy="3223260"/>
          </a:xfrm>
          <a:prstGeom prst="straightConnector1">
            <a:avLst/>
          </a:prstGeom>
          <a:noFill/>
          <a:ln cap="flat" cmpd="sng" w="12700">
            <a:solidFill>
              <a:srgbClr val="C5D8F1"/>
            </a:solidFill>
            <a:prstDash val="solid"/>
            <a:round/>
            <a:headEnd len="sm" w="sm" type="none"/>
            <a:tailEnd len="sm" w="sm" type="none"/>
          </a:ln>
        </p:spPr>
      </p:cxnSp>
      <p:sp>
        <p:nvSpPr>
          <p:cNvPr id="257" name="Google Shape;257;p21"/>
          <p:cNvSpPr txBox="1"/>
          <p:nvPr>
            <p:ph idx="1" type="body"/>
          </p:nvPr>
        </p:nvSpPr>
        <p:spPr>
          <a:xfrm>
            <a:off x="812846" y="1277938"/>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8" name="Google Shape;258;p21"/>
          <p:cNvSpPr txBox="1"/>
          <p:nvPr>
            <p:ph idx="2" type="body"/>
          </p:nvPr>
        </p:nvSpPr>
        <p:spPr>
          <a:xfrm>
            <a:off x="812846" y="1604591"/>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9" name="Google Shape;259;p21"/>
          <p:cNvSpPr txBox="1"/>
          <p:nvPr>
            <p:ph idx="3" type="body"/>
          </p:nvPr>
        </p:nvSpPr>
        <p:spPr>
          <a:xfrm>
            <a:off x="812483" y="1921061"/>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0" name="Google Shape;260;p21"/>
          <p:cNvSpPr txBox="1"/>
          <p:nvPr>
            <p:ph idx="4" type="body"/>
          </p:nvPr>
        </p:nvSpPr>
        <p:spPr>
          <a:xfrm>
            <a:off x="812483" y="2247714"/>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1" name="Google Shape;261;p21"/>
          <p:cNvSpPr txBox="1"/>
          <p:nvPr>
            <p:ph idx="5" type="body"/>
          </p:nvPr>
        </p:nvSpPr>
        <p:spPr>
          <a:xfrm>
            <a:off x="812483" y="2574082"/>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2" name="Google Shape;262;p21"/>
          <p:cNvSpPr txBox="1"/>
          <p:nvPr>
            <p:ph idx="6" type="body"/>
          </p:nvPr>
        </p:nvSpPr>
        <p:spPr>
          <a:xfrm>
            <a:off x="812483" y="2900735"/>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3" name="Google Shape;263;p21"/>
          <p:cNvSpPr txBox="1"/>
          <p:nvPr>
            <p:ph idx="7" type="body"/>
          </p:nvPr>
        </p:nvSpPr>
        <p:spPr>
          <a:xfrm>
            <a:off x="812846" y="3217205"/>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4" name="Google Shape;264;p21"/>
          <p:cNvSpPr txBox="1"/>
          <p:nvPr>
            <p:ph idx="8" type="body"/>
          </p:nvPr>
        </p:nvSpPr>
        <p:spPr>
          <a:xfrm>
            <a:off x="812846" y="3543858"/>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5" name="Google Shape;265;p21"/>
          <p:cNvSpPr txBox="1"/>
          <p:nvPr>
            <p:ph idx="9" type="body"/>
          </p:nvPr>
        </p:nvSpPr>
        <p:spPr>
          <a:xfrm>
            <a:off x="812846" y="3872843"/>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6" name="Google Shape;266;p21"/>
          <p:cNvSpPr txBox="1"/>
          <p:nvPr>
            <p:ph idx="13" type="body"/>
          </p:nvPr>
        </p:nvSpPr>
        <p:spPr>
          <a:xfrm>
            <a:off x="812846" y="4199496"/>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267" name="Google Shape;267;p21"/>
          <p:cNvCxnSpPr/>
          <p:nvPr/>
        </p:nvCxnSpPr>
        <p:spPr>
          <a:xfrm>
            <a:off x="8346394" y="1287780"/>
            <a:ext cx="0" cy="3223260"/>
          </a:xfrm>
          <a:prstGeom prst="straightConnector1">
            <a:avLst/>
          </a:prstGeom>
          <a:noFill/>
          <a:ln cap="flat" cmpd="sng" w="12700">
            <a:solidFill>
              <a:srgbClr val="C5D8F1"/>
            </a:solidFill>
            <a:prstDash val="solid"/>
            <a:round/>
            <a:headEnd len="sm" w="sm" type="none"/>
            <a:tailEnd len="sm" w="sm" type="none"/>
          </a:ln>
        </p:spPr>
      </p:cxnSp>
      <p:sp>
        <p:nvSpPr>
          <p:cNvPr id="268" name="Google Shape;268;p21"/>
          <p:cNvSpPr txBox="1"/>
          <p:nvPr>
            <p:ph idx="14" type="body"/>
          </p:nvPr>
        </p:nvSpPr>
        <p:spPr>
          <a:xfrm>
            <a:off x="4579620" y="1277938"/>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9" name="Google Shape;269;p21"/>
          <p:cNvSpPr txBox="1"/>
          <p:nvPr>
            <p:ph idx="15" type="body"/>
          </p:nvPr>
        </p:nvSpPr>
        <p:spPr>
          <a:xfrm>
            <a:off x="4579620" y="1604591"/>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0" name="Google Shape;270;p21"/>
          <p:cNvSpPr txBox="1"/>
          <p:nvPr>
            <p:ph idx="16" type="body"/>
          </p:nvPr>
        </p:nvSpPr>
        <p:spPr>
          <a:xfrm>
            <a:off x="4579257" y="1921061"/>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1" name="Google Shape;271;p21"/>
          <p:cNvSpPr txBox="1"/>
          <p:nvPr>
            <p:ph idx="17" type="body"/>
          </p:nvPr>
        </p:nvSpPr>
        <p:spPr>
          <a:xfrm>
            <a:off x="4579257" y="2247714"/>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2" name="Google Shape;272;p21"/>
          <p:cNvSpPr txBox="1"/>
          <p:nvPr>
            <p:ph idx="18" type="body"/>
          </p:nvPr>
        </p:nvSpPr>
        <p:spPr>
          <a:xfrm>
            <a:off x="4579257" y="2574082"/>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3" name="Google Shape;273;p21"/>
          <p:cNvSpPr txBox="1"/>
          <p:nvPr>
            <p:ph idx="19" type="body"/>
          </p:nvPr>
        </p:nvSpPr>
        <p:spPr>
          <a:xfrm>
            <a:off x="4579257" y="2900735"/>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4" name="Google Shape;274;p21"/>
          <p:cNvSpPr txBox="1"/>
          <p:nvPr>
            <p:ph idx="20" type="body"/>
          </p:nvPr>
        </p:nvSpPr>
        <p:spPr>
          <a:xfrm>
            <a:off x="4579620" y="3217205"/>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5" name="Google Shape;275;p21"/>
          <p:cNvSpPr txBox="1"/>
          <p:nvPr>
            <p:ph idx="21" type="body"/>
          </p:nvPr>
        </p:nvSpPr>
        <p:spPr>
          <a:xfrm>
            <a:off x="4579620" y="3543858"/>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6" name="Google Shape;276;p21"/>
          <p:cNvSpPr txBox="1"/>
          <p:nvPr>
            <p:ph idx="22" type="body"/>
          </p:nvPr>
        </p:nvSpPr>
        <p:spPr>
          <a:xfrm>
            <a:off x="4579620" y="3872843"/>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7" name="Google Shape;277;p21"/>
          <p:cNvSpPr txBox="1"/>
          <p:nvPr>
            <p:ph idx="23" type="body"/>
          </p:nvPr>
        </p:nvSpPr>
        <p:spPr>
          <a:xfrm>
            <a:off x="4579620" y="4199496"/>
            <a:ext cx="3767137"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p:nvPr/>
        </p:nvSpPr>
        <p:spPr>
          <a:xfrm>
            <a:off x="0" y="0"/>
            <a:ext cx="190499" cy="5143499"/>
          </a:xfrm>
          <a:prstGeom prst="rect">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0" name="Google Shape;20;p3"/>
          <p:cNvPicPr preferRelativeResize="0"/>
          <p:nvPr/>
        </p:nvPicPr>
        <p:blipFill rotWithShape="1">
          <a:blip r:embed="rId3">
            <a:alphaModFix/>
          </a:blip>
          <a:srcRect b="0" l="0" r="0" t="0"/>
          <a:stretch/>
        </p:blipFill>
        <p:spPr>
          <a:xfrm>
            <a:off x="5364088" y="411510"/>
            <a:ext cx="3312368" cy="441649"/>
          </a:xfrm>
          <a:prstGeom prst="rect">
            <a:avLst/>
          </a:prstGeom>
          <a:noFill/>
          <a:ln>
            <a:noFill/>
          </a:ln>
        </p:spPr>
      </p:pic>
      <p:sp>
        <p:nvSpPr>
          <p:cNvPr id="21" name="Google Shape;21;p3"/>
          <p:cNvSpPr txBox="1"/>
          <p:nvPr>
            <p:ph idx="1" type="subTitle"/>
          </p:nvPr>
        </p:nvSpPr>
        <p:spPr>
          <a:xfrm>
            <a:off x="791496" y="2931798"/>
            <a:ext cx="7651020" cy="1314450"/>
          </a:xfrm>
          <a:prstGeom prst="rect">
            <a:avLst/>
          </a:prstGeom>
          <a:noFill/>
          <a:ln>
            <a:noFill/>
          </a:ln>
        </p:spPr>
        <p:txBody>
          <a:bodyPr anchorCtr="0" anchor="t" bIns="0" lIns="91425" spcFirstLastPara="1" rIns="91425" wrap="square" tIns="0">
            <a:normAutofit/>
          </a:bodyPr>
          <a:lstStyle>
            <a:lvl1pPr lvl="0" marR="0" rtl="0" algn="r">
              <a:lnSpc>
                <a:spcPct val="83333"/>
              </a:lnSpc>
              <a:spcBef>
                <a:spcPts val="600"/>
              </a:spcBef>
              <a:spcAft>
                <a:spcPts val="0"/>
              </a:spcAft>
              <a:buClr>
                <a:srgbClr val="5C8ECA"/>
              </a:buClr>
              <a:buSzPts val="3000"/>
              <a:buFont typeface="Arial"/>
              <a:buNone/>
              <a:defRPr b="0" i="0" sz="3000" u="none" cap="none" strike="noStrike">
                <a:solidFill>
                  <a:srgbClr val="5C8ECA"/>
                </a:solidFill>
                <a:latin typeface="Source Sans Pro"/>
                <a:ea typeface="Source Sans Pro"/>
                <a:cs typeface="Source Sans Pro"/>
                <a:sym typeface="Source Sans Pro"/>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Source Sans Pro"/>
                <a:ea typeface="Source Sans Pro"/>
                <a:cs typeface="Source Sans Pro"/>
                <a:sym typeface="Source Sans Pro"/>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Source Sans Pro"/>
                <a:ea typeface="Source Sans Pro"/>
                <a:cs typeface="Source Sans Pro"/>
                <a:sym typeface="Source Sans Pro"/>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 name="Google Shape;22;p3"/>
          <p:cNvSpPr txBox="1"/>
          <p:nvPr>
            <p:ph type="title"/>
          </p:nvPr>
        </p:nvSpPr>
        <p:spPr>
          <a:xfrm>
            <a:off x="791496" y="1581618"/>
            <a:ext cx="7651020" cy="1260152"/>
          </a:xfrm>
          <a:prstGeom prst="rect">
            <a:avLst/>
          </a:prstGeom>
          <a:noFill/>
          <a:ln>
            <a:noFill/>
          </a:ln>
        </p:spPr>
        <p:txBody>
          <a:bodyPr anchorCtr="0" anchor="b" bIns="45700" lIns="91425" spcFirstLastPara="1" rIns="91425" wrap="square" tIns="45700">
            <a:normAutofit/>
          </a:bodyPr>
          <a:lstStyle>
            <a:lvl1pPr lvl="0" marR="0" rtl="0" algn="r">
              <a:lnSpc>
                <a:spcPct val="90909"/>
              </a:lnSpc>
              <a:spcBef>
                <a:spcPts val="0"/>
              </a:spcBef>
              <a:spcAft>
                <a:spcPts val="0"/>
              </a:spcAft>
              <a:buClr>
                <a:srgbClr val="FFFFFF"/>
              </a:buClr>
              <a:buSzPts val="4400"/>
              <a:buFont typeface="Source Sans Pro"/>
              <a:buNone/>
              <a:defRPr b="0" i="0" sz="4400" u="none" cap="none" strike="noStrike">
                <a:solidFill>
                  <a:srgbClr val="FFFFFF"/>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278" name="Shape 278"/>
        <p:cNvGrpSpPr/>
        <p:nvPr/>
      </p:nvGrpSpPr>
      <p:grpSpPr>
        <a:xfrm>
          <a:off x="0" y="0"/>
          <a:ext cx="0" cy="0"/>
          <a:chOff x="0" y="0"/>
          <a:chExt cx="0" cy="0"/>
        </a:xfrm>
      </p:grpSpPr>
      <p:sp>
        <p:nvSpPr>
          <p:cNvPr id="279" name="Google Shape;279;p22"/>
          <p:cNvSpPr txBox="1"/>
          <p:nvPr>
            <p:ph idx="1" type="body"/>
          </p:nvPr>
        </p:nvSpPr>
        <p:spPr>
          <a:xfrm>
            <a:off x="5847967" y="1921061"/>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0" name="Google Shape;280;p22"/>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1" name="Google Shape;281;p22"/>
          <p:cNvSpPr txBox="1"/>
          <p:nvPr>
            <p:ph idx="2" type="body"/>
          </p:nvPr>
        </p:nvSpPr>
        <p:spPr>
          <a:xfrm>
            <a:off x="812846" y="1277938"/>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2" name="Google Shape;282;p22"/>
          <p:cNvSpPr txBox="1"/>
          <p:nvPr>
            <p:ph idx="3" type="body"/>
          </p:nvPr>
        </p:nvSpPr>
        <p:spPr>
          <a:xfrm>
            <a:off x="812846" y="1604591"/>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3" name="Google Shape;283;p22"/>
          <p:cNvSpPr txBox="1"/>
          <p:nvPr>
            <p:ph idx="4" type="body"/>
          </p:nvPr>
        </p:nvSpPr>
        <p:spPr>
          <a:xfrm>
            <a:off x="812483" y="1921061"/>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4" name="Google Shape;284;p22"/>
          <p:cNvSpPr txBox="1"/>
          <p:nvPr>
            <p:ph idx="5" type="body"/>
          </p:nvPr>
        </p:nvSpPr>
        <p:spPr>
          <a:xfrm>
            <a:off x="812483" y="2247714"/>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5" name="Google Shape;285;p22"/>
          <p:cNvSpPr txBox="1"/>
          <p:nvPr>
            <p:ph idx="6" type="body"/>
          </p:nvPr>
        </p:nvSpPr>
        <p:spPr>
          <a:xfrm>
            <a:off x="812483" y="2574082"/>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6" name="Google Shape;286;p22"/>
          <p:cNvSpPr txBox="1"/>
          <p:nvPr>
            <p:ph idx="7" type="body"/>
          </p:nvPr>
        </p:nvSpPr>
        <p:spPr>
          <a:xfrm>
            <a:off x="812483" y="2900735"/>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7" name="Google Shape;287;p22"/>
          <p:cNvSpPr txBox="1"/>
          <p:nvPr>
            <p:ph idx="8" type="body"/>
          </p:nvPr>
        </p:nvSpPr>
        <p:spPr>
          <a:xfrm>
            <a:off x="812846" y="3217205"/>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8" name="Google Shape;288;p22"/>
          <p:cNvSpPr txBox="1"/>
          <p:nvPr>
            <p:ph idx="9" type="body"/>
          </p:nvPr>
        </p:nvSpPr>
        <p:spPr>
          <a:xfrm>
            <a:off x="812846" y="3543858"/>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9" name="Google Shape;289;p22"/>
          <p:cNvSpPr txBox="1"/>
          <p:nvPr>
            <p:ph idx="13" type="body"/>
          </p:nvPr>
        </p:nvSpPr>
        <p:spPr>
          <a:xfrm>
            <a:off x="812846" y="3872843"/>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0" name="Google Shape;290;p22"/>
          <p:cNvSpPr txBox="1"/>
          <p:nvPr>
            <p:ph idx="14" type="body"/>
          </p:nvPr>
        </p:nvSpPr>
        <p:spPr>
          <a:xfrm>
            <a:off x="812846" y="4199496"/>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1" name="Google Shape;291;p22"/>
          <p:cNvSpPr txBox="1"/>
          <p:nvPr>
            <p:ph idx="15" type="body"/>
          </p:nvPr>
        </p:nvSpPr>
        <p:spPr>
          <a:xfrm>
            <a:off x="3330588" y="1278247"/>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2" name="Google Shape;292;p22"/>
          <p:cNvSpPr txBox="1"/>
          <p:nvPr>
            <p:ph idx="16" type="body"/>
          </p:nvPr>
        </p:nvSpPr>
        <p:spPr>
          <a:xfrm>
            <a:off x="3330588" y="1604900"/>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3" name="Google Shape;293;p22"/>
          <p:cNvSpPr txBox="1"/>
          <p:nvPr>
            <p:ph idx="17" type="body"/>
          </p:nvPr>
        </p:nvSpPr>
        <p:spPr>
          <a:xfrm>
            <a:off x="3330225" y="1921370"/>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4" name="Google Shape;294;p22"/>
          <p:cNvSpPr txBox="1"/>
          <p:nvPr>
            <p:ph idx="18" type="body"/>
          </p:nvPr>
        </p:nvSpPr>
        <p:spPr>
          <a:xfrm>
            <a:off x="3330225" y="2248023"/>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5" name="Google Shape;295;p22"/>
          <p:cNvSpPr txBox="1"/>
          <p:nvPr>
            <p:ph idx="19" type="body"/>
          </p:nvPr>
        </p:nvSpPr>
        <p:spPr>
          <a:xfrm>
            <a:off x="3330225" y="2574391"/>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6" name="Google Shape;296;p22"/>
          <p:cNvSpPr txBox="1"/>
          <p:nvPr>
            <p:ph idx="20" type="body"/>
          </p:nvPr>
        </p:nvSpPr>
        <p:spPr>
          <a:xfrm>
            <a:off x="3330225" y="2901044"/>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7" name="Google Shape;297;p22"/>
          <p:cNvSpPr txBox="1"/>
          <p:nvPr>
            <p:ph idx="21" type="body"/>
          </p:nvPr>
        </p:nvSpPr>
        <p:spPr>
          <a:xfrm>
            <a:off x="3330588" y="3217514"/>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8" name="Google Shape;298;p22"/>
          <p:cNvSpPr txBox="1"/>
          <p:nvPr>
            <p:ph idx="22" type="body"/>
          </p:nvPr>
        </p:nvSpPr>
        <p:spPr>
          <a:xfrm>
            <a:off x="3330588" y="3544167"/>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9" name="Google Shape;299;p22"/>
          <p:cNvSpPr txBox="1"/>
          <p:nvPr>
            <p:ph idx="23" type="body"/>
          </p:nvPr>
        </p:nvSpPr>
        <p:spPr>
          <a:xfrm>
            <a:off x="3330588" y="3873152"/>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0" name="Google Shape;300;p22"/>
          <p:cNvSpPr txBox="1"/>
          <p:nvPr>
            <p:ph idx="24" type="body"/>
          </p:nvPr>
        </p:nvSpPr>
        <p:spPr>
          <a:xfrm>
            <a:off x="3330588" y="4199805"/>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1" name="Google Shape;301;p22"/>
          <p:cNvSpPr txBox="1"/>
          <p:nvPr>
            <p:ph idx="25" type="body"/>
          </p:nvPr>
        </p:nvSpPr>
        <p:spPr>
          <a:xfrm>
            <a:off x="5848330" y="1277938"/>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2" name="Google Shape;302;p22"/>
          <p:cNvSpPr txBox="1"/>
          <p:nvPr>
            <p:ph idx="26" type="body"/>
          </p:nvPr>
        </p:nvSpPr>
        <p:spPr>
          <a:xfrm>
            <a:off x="5848330" y="1604591"/>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3" name="Google Shape;303;p22"/>
          <p:cNvSpPr txBox="1"/>
          <p:nvPr>
            <p:ph idx="27" type="body"/>
          </p:nvPr>
        </p:nvSpPr>
        <p:spPr>
          <a:xfrm>
            <a:off x="5847967" y="2247714"/>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4" name="Google Shape;304;p22"/>
          <p:cNvSpPr txBox="1"/>
          <p:nvPr>
            <p:ph idx="28" type="body"/>
          </p:nvPr>
        </p:nvSpPr>
        <p:spPr>
          <a:xfrm>
            <a:off x="5847967" y="2574082"/>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5" name="Google Shape;305;p22"/>
          <p:cNvSpPr txBox="1"/>
          <p:nvPr>
            <p:ph idx="29" type="body"/>
          </p:nvPr>
        </p:nvSpPr>
        <p:spPr>
          <a:xfrm>
            <a:off x="5847967" y="2900735"/>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6" name="Google Shape;306;p22"/>
          <p:cNvSpPr txBox="1"/>
          <p:nvPr>
            <p:ph idx="30" type="body"/>
          </p:nvPr>
        </p:nvSpPr>
        <p:spPr>
          <a:xfrm>
            <a:off x="5848330" y="3217205"/>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7" name="Google Shape;307;p22"/>
          <p:cNvSpPr txBox="1"/>
          <p:nvPr>
            <p:ph idx="31" type="body"/>
          </p:nvPr>
        </p:nvSpPr>
        <p:spPr>
          <a:xfrm>
            <a:off x="5848330" y="3543858"/>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8" name="Google Shape;308;p22"/>
          <p:cNvSpPr txBox="1"/>
          <p:nvPr>
            <p:ph idx="32" type="body"/>
          </p:nvPr>
        </p:nvSpPr>
        <p:spPr>
          <a:xfrm>
            <a:off x="5848330" y="3872843"/>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9" name="Google Shape;309;p22"/>
          <p:cNvSpPr txBox="1"/>
          <p:nvPr>
            <p:ph idx="33" type="body"/>
          </p:nvPr>
        </p:nvSpPr>
        <p:spPr>
          <a:xfrm>
            <a:off x="5848330" y="4199496"/>
            <a:ext cx="2517379" cy="319087"/>
          </a:xfrm>
          <a:prstGeom prst="rect">
            <a:avLst/>
          </a:prstGeom>
          <a:noFill/>
          <a:ln>
            <a:noFill/>
          </a:ln>
        </p:spPr>
        <p:txBody>
          <a:bodyPr anchorCtr="0" anchor="t" bIns="45700" lIns="91425" spcFirstLastPara="1" rIns="91425" wrap="square" tIns="64800">
            <a:noAutofit/>
          </a:bodyPr>
          <a:lstStyle>
            <a:lvl1pPr indent="-228600" lvl="0" marL="457200" marR="0" rtl="0" algn="l">
              <a:lnSpc>
                <a:spcPct val="100000"/>
              </a:lnSpc>
              <a:spcBef>
                <a:spcPts val="220"/>
              </a:spcBef>
              <a:spcAft>
                <a:spcPts val="0"/>
              </a:spcAft>
              <a:buClr>
                <a:srgbClr val="394692"/>
              </a:buClr>
              <a:buSzPts val="1100"/>
              <a:buFont typeface="Arial"/>
              <a:buNone/>
              <a:defRPr b="0" i="0" sz="1100" u="none" cap="none" strike="noStrike">
                <a:solidFill>
                  <a:srgbClr val="394692"/>
                </a:solidFill>
                <a:latin typeface="Source Sans Pro"/>
                <a:ea typeface="Source Sans Pro"/>
                <a:cs typeface="Source Sans Pro"/>
                <a:sym typeface="Source Sans Pro"/>
              </a:defRPr>
            </a:lvl1pPr>
            <a:lvl2pPr indent="-298450" lvl="1" marL="9144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2pPr>
            <a:lvl3pPr indent="-298450" lvl="2" marL="13716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3pPr>
            <a:lvl4pPr indent="-298450" lvl="3" marL="18288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4pPr>
            <a:lvl5pPr indent="-298450" lvl="4" marL="2286000" marR="0" rtl="0" algn="l">
              <a:lnSpc>
                <a:spcPct val="100000"/>
              </a:lnSpc>
              <a:spcBef>
                <a:spcPts val="220"/>
              </a:spcBef>
              <a:spcAft>
                <a:spcPts val="0"/>
              </a:spcAft>
              <a:buClr>
                <a:srgbClr val="394692"/>
              </a:buClr>
              <a:buSzPts val="1100"/>
              <a:buFont typeface="Arial"/>
              <a:buChar char="»"/>
              <a:defRPr b="0" i="0" sz="11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310" name="Google Shape;310;p22"/>
          <p:cNvGrpSpPr/>
          <p:nvPr/>
        </p:nvGrpSpPr>
        <p:grpSpPr>
          <a:xfrm>
            <a:off x="791580" y="1275606"/>
            <a:ext cx="7560840" cy="3240360"/>
            <a:chOff x="791580" y="1275606"/>
            <a:chExt cx="7560840" cy="3240360"/>
          </a:xfrm>
        </p:grpSpPr>
        <p:grpSp>
          <p:nvGrpSpPr>
            <p:cNvPr id="311" name="Google Shape;311;p22"/>
            <p:cNvGrpSpPr/>
            <p:nvPr/>
          </p:nvGrpSpPr>
          <p:grpSpPr>
            <a:xfrm>
              <a:off x="791580" y="1275606"/>
              <a:ext cx="7560840" cy="3240360"/>
              <a:chOff x="683568" y="1275606"/>
              <a:chExt cx="7741032" cy="3240360"/>
            </a:xfrm>
          </p:grpSpPr>
          <p:cxnSp>
            <p:nvCxnSpPr>
              <p:cNvPr id="312" name="Google Shape;312;p22"/>
              <p:cNvCxnSpPr/>
              <p:nvPr/>
            </p:nvCxnSpPr>
            <p:spPr>
              <a:xfrm>
                <a:off x="683568" y="1599642"/>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3" name="Google Shape;313;p22"/>
              <p:cNvCxnSpPr/>
              <p:nvPr/>
            </p:nvCxnSpPr>
            <p:spPr>
              <a:xfrm>
                <a:off x="683568" y="1923678"/>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4" name="Google Shape;314;p22"/>
              <p:cNvCxnSpPr/>
              <p:nvPr/>
            </p:nvCxnSpPr>
            <p:spPr>
              <a:xfrm>
                <a:off x="683568" y="2247714"/>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5" name="Google Shape;315;p22"/>
              <p:cNvCxnSpPr/>
              <p:nvPr/>
            </p:nvCxnSpPr>
            <p:spPr>
              <a:xfrm>
                <a:off x="683568" y="2571750"/>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6" name="Google Shape;316;p22"/>
              <p:cNvCxnSpPr/>
              <p:nvPr/>
            </p:nvCxnSpPr>
            <p:spPr>
              <a:xfrm>
                <a:off x="683568" y="2895786"/>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7" name="Google Shape;317;p22"/>
              <p:cNvCxnSpPr/>
              <p:nvPr/>
            </p:nvCxnSpPr>
            <p:spPr>
              <a:xfrm>
                <a:off x="683568" y="3219822"/>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8" name="Google Shape;318;p22"/>
              <p:cNvCxnSpPr/>
              <p:nvPr/>
            </p:nvCxnSpPr>
            <p:spPr>
              <a:xfrm>
                <a:off x="683568" y="3543858"/>
                <a:ext cx="7741032" cy="0"/>
              </a:xfrm>
              <a:prstGeom prst="straightConnector1">
                <a:avLst/>
              </a:prstGeom>
              <a:noFill/>
              <a:ln cap="flat" cmpd="sng" w="12700">
                <a:solidFill>
                  <a:srgbClr val="B7CCE4"/>
                </a:solidFill>
                <a:prstDash val="solid"/>
                <a:round/>
                <a:headEnd len="sm" w="sm" type="none"/>
                <a:tailEnd len="sm" w="sm" type="none"/>
              </a:ln>
            </p:spPr>
          </p:cxnSp>
          <p:cxnSp>
            <p:nvCxnSpPr>
              <p:cNvPr id="319" name="Google Shape;319;p22"/>
              <p:cNvCxnSpPr/>
              <p:nvPr/>
            </p:nvCxnSpPr>
            <p:spPr>
              <a:xfrm>
                <a:off x="683568" y="3867894"/>
                <a:ext cx="7741032" cy="0"/>
              </a:xfrm>
              <a:prstGeom prst="straightConnector1">
                <a:avLst/>
              </a:prstGeom>
              <a:noFill/>
              <a:ln cap="flat" cmpd="sng" w="12700">
                <a:solidFill>
                  <a:srgbClr val="B7CCE4"/>
                </a:solidFill>
                <a:prstDash val="solid"/>
                <a:round/>
                <a:headEnd len="sm" w="sm" type="none"/>
                <a:tailEnd len="sm" w="sm" type="none"/>
              </a:ln>
            </p:spPr>
          </p:cxnSp>
          <p:cxnSp>
            <p:nvCxnSpPr>
              <p:cNvPr id="320" name="Google Shape;320;p22"/>
              <p:cNvCxnSpPr/>
              <p:nvPr/>
            </p:nvCxnSpPr>
            <p:spPr>
              <a:xfrm>
                <a:off x="683568" y="4191930"/>
                <a:ext cx="7741032" cy="0"/>
              </a:xfrm>
              <a:prstGeom prst="straightConnector1">
                <a:avLst/>
              </a:prstGeom>
              <a:noFill/>
              <a:ln cap="flat" cmpd="sng" w="12700">
                <a:solidFill>
                  <a:srgbClr val="B7CCE4"/>
                </a:solidFill>
                <a:prstDash val="solid"/>
                <a:round/>
                <a:headEnd len="sm" w="sm" type="none"/>
                <a:tailEnd len="sm" w="sm" type="none"/>
              </a:ln>
            </p:spPr>
          </p:cxnSp>
          <p:cxnSp>
            <p:nvCxnSpPr>
              <p:cNvPr id="321" name="Google Shape;321;p22"/>
              <p:cNvCxnSpPr/>
              <p:nvPr/>
            </p:nvCxnSpPr>
            <p:spPr>
              <a:xfrm>
                <a:off x="683568" y="1275606"/>
                <a:ext cx="7741032" cy="0"/>
              </a:xfrm>
              <a:prstGeom prst="straightConnector1">
                <a:avLst/>
              </a:prstGeom>
              <a:noFill/>
              <a:ln cap="flat" cmpd="sng" w="12700">
                <a:solidFill>
                  <a:srgbClr val="B7CCE4"/>
                </a:solidFill>
                <a:prstDash val="solid"/>
                <a:round/>
                <a:headEnd len="sm" w="sm" type="none"/>
                <a:tailEnd len="sm" w="sm" type="none"/>
              </a:ln>
            </p:spPr>
          </p:cxnSp>
          <p:cxnSp>
            <p:nvCxnSpPr>
              <p:cNvPr id="322" name="Google Shape;322;p22"/>
              <p:cNvCxnSpPr/>
              <p:nvPr/>
            </p:nvCxnSpPr>
            <p:spPr>
              <a:xfrm>
                <a:off x="683568" y="4515966"/>
                <a:ext cx="7741032" cy="0"/>
              </a:xfrm>
              <a:prstGeom prst="straightConnector1">
                <a:avLst/>
              </a:prstGeom>
              <a:noFill/>
              <a:ln cap="flat" cmpd="sng" w="12700">
                <a:solidFill>
                  <a:srgbClr val="B7CCE4"/>
                </a:solidFill>
                <a:prstDash val="solid"/>
                <a:round/>
                <a:headEnd len="sm" w="sm" type="none"/>
                <a:tailEnd len="sm" w="sm" type="none"/>
              </a:ln>
            </p:spPr>
          </p:cxnSp>
        </p:grpSp>
        <p:cxnSp>
          <p:nvCxnSpPr>
            <p:cNvPr id="323" name="Google Shape;323;p22"/>
            <p:cNvCxnSpPr/>
            <p:nvPr/>
          </p:nvCxnSpPr>
          <p:spPr>
            <a:xfrm>
              <a:off x="3329862" y="1275606"/>
              <a:ext cx="0" cy="3240360"/>
            </a:xfrm>
            <a:prstGeom prst="straightConnector1">
              <a:avLst/>
            </a:prstGeom>
            <a:noFill/>
            <a:ln cap="flat" cmpd="sng" w="12700">
              <a:solidFill>
                <a:srgbClr val="C5D8F1"/>
              </a:solidFill>
              <a:prstDash val="solid"/>
              <a:round/>
              <a:headEnd len="sm" w="sm" type="none"/>
              <a:tailEnd len="sm" w="sm" type="none"/>
            </a:ln>
          </p:spPr>
        </p:cxnSp>
        <p:cxnSp>
          <p:nvCxnSpPr>
            <p:cNvPr id="324" name="Google Shape;324;p22"/>
            <p:cNvCxnSpPr/>
            <p:nvPr/>
          </p:nvCxnSpPr>
          <p:spPr>
            <a:xfrm>
              <a:off x="5850423" y="1275606"/>
              <a:ext cx="0" cy="3240360"/>
            </a:xfrm>
            <a:prstGeom prst="straightConnector1">
              <a:avLst/>
            </a:prstGeom>
            <a:noFill/>
            <a:ln cap="flat" cmpd="sng" w="12700">
              <a:solidFill>
                <a:srgbClr val="C5D8F1"/>
              </a:solidFill>
              <a:prstDash val="solid"/>
              <a:round/>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9" name="Shape 29"/>
        <p:cNvGrpSpPr/>
        <p:nvPr/>
      </p:nvGrpSpPr>
      <p:grpSpPr>
        <a:xfrm>
          <a:off x="0" y="0"/>
          <a:ext cx="0" cy="0"/>
          <a:chOff x="0" y="0"/>
          <a:chExt cx="0" cy="0"/>
        </a:xfrm>
      </p:grpSpPr>
      <p:sp>
        <p:nvSpPr>
          <p:cNvPr id="30" name="Google Shape;30;p5"/>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5"/>
          <p:cNvSpPr txBox="1"/>
          <p:nvPr>
            <p:ph idx="1" type="body"/>
          </p:nvPr>
        </p:nvSpPr>
        <p:spPr>
          <a:xfrm>
            <a:off x="701484" y="1221570"/>
            <a:ext cx="7741032" cy="33304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10625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 name="Shape 32"/>
        <p:cNvGrpSpPr/>
        <p:nvPr/>
      </p:nvGrpSpPr>
      <p:grpSpPr>
        <a:xfrm>
          <a:off x="0" y="0"/>
          <a:ext cx="0" cy="0"/>
          <a:chOff x="0" y="0"/>
          <a:chExt cx="0" cy="0"/>
        </a:xfrm>
      </p:grpSpPr>
      <p:sp>
        <p:nvSpPr>
          <p:cNvPr id="33" name="Google Shape;33;p6"/>
          <p:cNvSpPr txBox="1"/>
          <p:nvPr>
            <p:ph type="title"/>
          </p:nvPr>
        </p:nvSpPr>
        <p:spPr>
          <a:xfrm>
            <a:off x="701484" y="411462"/>
            <a:ext cx="7651020"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6"/>
          <p:cNvSpPr txBox="1"/>
          <p:nvPr>
            <p:ph idx="1" type="body"/>
          </p:nvPr>
        </p:nvSpPr>
        <p:spPr>
          <a:xfrm>
            <a:off x="791496" y="1311582"/>
            <a:ext cx="7561008" cy="1710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6"/>
          <p:cNvSpPr txBox="1"/>
          <p:nvPr>
            <p:ph idx="2" type="body"/>
          </p:nvPr>
        </p:nvSpPr>
        <p:spPr>
          <a:xfrm>
            <a:off x="704616" y="3111822"/>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394692"/>
              </a:buClr>
              <a:buSzPts val="3200"/>
              <a:buFont typeface="Arial"/>
              <a:buNone/>
              <a:defRPr b="0" i="0" sz="32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6"/>
          <p:cNvSpPr txBox="1"/>
          <p:nvPr>
            <p:ph idx="3" type="body"/>
          </p:nvPr>
        </p:nvSpPr>
        <p:spPr>
          <a:xfrm>
            <a:off x="2160219" y="3247086"/>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394692"/>
              </a:buClr>
              <a:buSzPts val="2000"/>
              <a:buFont typeface="Arial"/>
              <a:buNone/>
              <a:defRPr b="0" i="0" sz="20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6"/>
          <p:cNvSpPr txBox="1"/>
          <p:nvPr>
            <p:ph idx="4" type="body"/>
          </p:nvPr>
        </p:nvSpPr>
        <p:spPr>
          <a:xfrm>
            <a:off x="2680320" y="3112305"/>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253746"/>
              </a:buClr>
              <a:buSzPts val="3200"/>
              <a:buFont typeface="Arial"/>
              <a:buNone/>
              <a:defRPr b="0" i="0" sz="3200" u="none" cap="none" strike="noStrike">
                <a:solidFill>
                  <a:srgbClr val="253746"/>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 name="Google Shape;38;p6"/>
          <p:cNvSpPr txBox="1"/>
          <p:nvPr>
            <p:ph idx="5" type="body"/>
          </p:nvPr>
        </p:nvSpPr>
        <p:spPr>
          <a:xfrm>
            <a:off x="4140483" y="3247569"/>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253746"/>
              </a:buClr>
              <a:buSzPts val="2000"/>
              <a:buFont typeface="Arial"/>
              <a:buNone/>
              <a:defRPr b="0" i="0" sz="2000" u="none" cap="none" strike="noStrike">
                <a:solidFill>
                  <a:srgbClr val="253746"/>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6" type="body"/>
          </p:nvPr>
        </p:nvSpPr>
        <p:spPr>
          <a:xfrm>
            <a:off x="4660584" y="3111822"/>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5C8ECA"/>
              </a:buClr>
              <a:buSzPts val="3200"/>
              <a:buFont typeface="Arial"/>
              <a:buNone/>
              <a:defRPr b="0" i="0" sz="3200" u="none" cap="none" strike="noStrike">
                <a:solidFill>
                  <a:srgbClr val="5C8ECA"/>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6"/>
          <p:cNvSpPr txBox="1"/>
          <p:nvPr>
            <p:ph idx="7" type="body"/>
          </p:nvPr>
        </p:nvSpPr>
        <p:spPr>
          <a:xfrm>
            <a:off x="6120747" y="3247086"/>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5C8ECA"/>
              </a:buClr>
              <a:buSzPts val="2000"/>
              <a:buFont typeface="Arial"/>
              <a:buNone/>
              <a:defRPr b="0" i="0" sz="2000" u="none" cap="none" strike="noStrike">
                <a:solidFill>
                  <a:srgbClr val="5C8ECA"/>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Google Shape;41;p6"/>
          <p:cNvSpPr txBox="1"/>
          <p:nvPr>
            <p:ph idx="8" type="body"/>
          </p:nvPr>
        </p:nvSpPr>
        <p:spPr>
          <a:xfrm>
            <a:off x="6640848" y="3111822"/>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F7EA3F"/>
              </a:buClr>
              <a:buSzPts val="3200"/>
              <a:buFont typeface="Arial"/>
              <a:buNone/>
              <a:defRPr b="0" i="0" sz="3200" u="none" cap="none" strike="noStrike">
                <a:solidFill>
                  <a:srgbClr val="F7EA3F"/>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6"/>
          <p:cNvSpPr txBox="1"/>
          <p:nvPr>
            <p:ph idx="9" type="body"/>
          </p:nvPr>
        </p:nvSpPr>
        <p:spPr>
          <a:xfrm>
            <a:off x="8101011" y="3247086"/>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F7EA3F"/>
              </a:buClr>
              <a:buSzPts val="2000"/>
              <a:buFont typeface="Arial"/>
              <a:buNone/>
              <a:defRPr b="0" i="0" sz="2000" u="none" cap="none" strike="noStrike">
                <a:solidFill>
                  <a:srgbClr val="F7EA3F"/>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6"/>
          <p:cNvSpPr txBox="1"/>
          <p:nvPr>
            <p:ph idx="13" type="body"/>
          </p:nvPr>
        </p:nvSpPr>
        <p:spPr>
          <a:xfrm>
            <a:off x="701484" y="3651894"/>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6"/>
          <p:cNvSpPr txBox="1"/>
          <p:nvPr>
            <p:ph idx="14" type="body"/>
          </p:nvPr>
        </p:nvSpPr>
        <p:spPr>
          <a:xfrm>
            <a:off x="2681748" y="3651894"/>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6"/>
          <p:cNvSpPr txBox="1"/>
          <p:nvPr>
            <p:ph idx="15" type="body"/>
          </p:nvPr>
        </p:nvSpPr>
        <p:spPr>
          <a:xfrm>
            <a:off x="4662012" y="3651894"/>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6"/>
          <p:cNvSpPr txBox="1"/>
          <p:nvPr>
            <p:ph idx="16" type="body"/>
          </p:nvPr>
        </p:nvSpPr>
        <p:spPr>
          <a:xfrm>
            <a:off x="6642276" y="3651894"/>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7" name="Shape 47"/>
        <p:cNvGrpSpPr/>
        <p:nvPr/>
      </p:nvGrpSpPr>
      <p:grpSpPr>
        <a:xfrm>
          <a:off x="0" y="0"/>
          <a:ext cx="0" cy="0"/>
          <a:chOff x="0" y="0"/>
          <a:chExt cx="0" cy="0"/>
        </a:xfrm>
      </p:grpSpPr>
      <p:sp>
        <p:nvSpPr>
          <p:cNvPr id="48" name="Google Shape;48;p7"/>
          <p:cNvSpPr txBox="1"/>
          <p:nvPr>
            <p:ph type="title"/>
          </p:nvPr>
        </p:nvSpPr>
        <p:spPr>
          <a:xfrm>
            <a:off x="701484" y="411462"/>
            <a:ext cx="7741032"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7"/>
          <p:cNvSpPr txBox="1"/>
          <p:nvPr>
            <p:ph idx="1" type="body"/>
          </p:nvPr>
        </p:nvSpPr>
        <p:spPr>
          <a:xfrm>
            <a:off x="2951784" y="1311582"/>
            <a:ext cx="3060408" cy="29703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40"/>
              </a:spcBef>
              <a:spcAft>
                <a:spcPts val="0"/>
              </a:spcAft>
              <a:buClr>
                <a:srgbClr val="394692"/>
              </a:buClr>
              <a:buSzPts val="1700"/>
              <a:buFont typeface="Arial"/>
              <a:buNone/>
              <a:defRPr b="0" i="0" sz="1700" u="none" cap="none" strike="noStrike">
                <a:solidFill>
                  <a:srgbClr val="394692"/>
                </a:solidFill>
                <a:latin typeface="Source Sans Pro"/>
                <a:ea typeface="Source Sans Pro"/>
                <a:cs typeface="Source Sans Pro"/>
                <a:sym typeface="Source Sans Pro"/>
              </a:defRPr>
            </a:lvl1pPr>
            <a:lvl2pPr indent="-330200" lvl="1" marL="9144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2pPr>
            <a:lvl3pPr indent="-330200" lvl="2" marL="1371600" marR="0" rtl="0" algn="l">
              <a:lnSpc>
                <a:spcPct val="100000"/>
              </a:lnSpc>
              <a:spcBef>
                <a:spcPts val="320"/>
              </a:spcBef>
              <a:spcAft>
                <a:spcPts val="0"/>
              </a:spcAft>
              <a:buClr>
                <a:srgbClr val="394692"/>
              </a:buClr>
              <a:buSzPts val="1600"/>
              <a:buFont typeface="Arial"/>
              <a:buChar char="•"/>
              <a:defRPr b="0" i="0" sz="1600" u="none" cap="none" strike="noStrike">
                <a:solidFill>
                  <a:srgbClr val="394692"/>
                </a:solidFill>
                <a:latin typeface="Source Sans Pro"/>
                <a:ea typeface="Source Sans Pro"/>
                <a:cs typeface="Source Sans Pro"/>
                <a:sym typeface="Source Sans Pro"/>
              </a:defRPr>
            </a:lvl3pPr>
            <a:lvl4pPr indent="-342900" lvl="3" marL="18288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4pPr>
            <a:lvl5pPr indent="-342900" lvl="4" marL="2286000" marR="0" rtl="0" algn="l">
              <a:lnSpc>
                <a:spcPct val="100000"/>
              </a:lnSpc>
              <a:spcBef>
                <a:spcPts val="360"/>
              </a:spcBef>
              <a:spcAft>
                <a:spcPts val="0"/>
              </a:spcAft>
              <a:buClr>
                <a:srgbClr val="394692"/>
              </a:buClr>
              <a:buSzPts val="1800"/>
              <a:buFont typeface="Arial"/>
              <a:buChar char="»"/>
              <a:defRPr b="0" i="0" sz="1800" u="none" cap="none" strike="noStrike">
                <a:solidFill>
                  <a:srgbClr val="394692"/>
                </a:solidFill>
                <a:latin typeface="Source Sans Pro"/>
                <a:ea typeface="Source Sans Pro"/>
                <a:cs typeface="Source Sans Pro"/>
                <a:sym typeface="Source Sans Pr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7"/>
          <p:cNvSpPr txBox="1"/>
          <p:nvPr>
            <p:ph idx="2" type="body"/>
          </p:nvPr>
        </p:nvSpPr>
        <p:spPr>
          <a:xfrm>
            <a:off x="881508" y="2841786"/>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253746"/>
              </a:buClr>
              <a:buSzPts val="3200"/>
              <a:buFont typeface="Arial"/>
              <a:buNone/>
              <a:defRPr b="0" i="0" sz="3200" u="none" cap="none" strike="noStrike">
                <a:solidFill>
                  <a:srgbClr val="253746"/>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7"/>
          <p:cNvSpPr txBox="1"/>
          <p:nvPr>
            <p:ph idx="3" type="body"/>
          </p:nvPr>
        </p:nvSpPr>
        <p:spPr>
          <a:xfrm>
            <a:off x="2265471" y="2977050"/>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253746"/>
              </a:buClr>
              <a:buSzPts val="2000"/>
              <a:buFont typeface="Arial"/>
              <a:buNone/>
              <a:defRPr b="0" i="0" sz="2000" u="none" cap="none" strike="noStrike">
                <a:solidFill>
                  <a:srgbClr val="253746"/>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7"/>
          <p:cNvSpPr txBox="1"/>
          <p:nvPr>
            <p:ph idx="4" type="body"/>
          </p:nvPr>
        </p:nvSpPr>
        <p:spPr>
          <a:xfrm>
            <a:off x="881508" y="1221570"/>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394692"/>
              </a:buClr>
              <a:buSzPts val="3200"/>
              <a:buFont typeface="Arial"/>
              <a:buNone/>
              <a:defRPr b="0" i="0" sz="32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7"/>
          <p:cNvSpPr txBox="1"/>
          <p:nvPr>
            <p:ph idx="5" type="body"/>
          </p:nvPr>
        </p:nvSpPr>
        <p:spPr>
          <a:xfrm>
            <a:off x="2265471" y="1356834"/>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394692"/>
              </a:buClr>
              <a:buSzPts val="2000"/>
              <a:buFont typeface="Arial"/>
              <a:buNone/>
              <a:defRPr b="0" i="0" sz="20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7"/>
          <p:cNvSpPr txBox="1"/>
          <p:nvPr>
            <p:ph idx="6" type="body"/>
          </p:nvPr>
        </p:nvSpPr>
        <p:spPr>
          <a:xfrm>
            <a:off x="6462252" y="1222053"/>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5C8ECA"/>
              </a:buClr>
              <a:buSzPts val="3200"/>
              <a:buFont typeface="Arial"/>
              <a:buNone/>
              <a:defRPr b="0" i="0" sz="3200" u="none" cap="none" strike="noStrike">
                <a:solidFill>
                  <a:srgbClr val="5C8ECA"/>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7"/>
          <p:cNvSpPr txBox="1"/>
          <p:nvPr>
            <p:ph idx="7" type="body"/>
          </p:nvPr>
        </p:nvSpPr>
        <p:spPr>
          <a:xfrm>
            <a:off x="7846215" y="1357317"/>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5C8ECA"/>
              </a:buClr>
              <a:buSzPts val="2000"/>
              <a:buFont typeface="Arial"/>
              <a:buNone/>
              <a:defRPr b="0" i="0" sz="2000" u="none" cap="none" strike="noStrike">
                <a:solidFill>
                  <a:srgbClr val="5C8ECA"/>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7"/>
          <p:cNvSpPr txBox="1"/>
          <p:nvPr>
            <p:ph idx="8" type="body"/>
          </p:nvPr>
        </p:nvSpPr>
        <p:spPr>
          <a:xfrm>
            <a:off x="6462252" y="2841786"/>
            <a:ext cx="1445400" cy="53958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640"/>
              </a:spcBef>
              <a:spcAft>
                <a:spcPts val="0"/>
              </a:spcAft>
              <a:buClr>
                <a:srgbClr val="F7EA3F"/>
              </a:buClr>
              <a:buSzPts val="3200"/>
              <a:buFont typeface="Arial"/>
              <a:buNone/>
              <a:defRPr b="0" i="0" sz="3200" u="none" cap="none" strike="noStrike">
                <a:solidFill>
                  <a:srgbClr val="F7EA3F"/>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7"/>
          <p:cNvSpPr txBox="1"/>
          <p:nvPr>
            <p:ph idx="9" type="body"/>
          </p:nvPr>
        </p:nvSpPr>
        <p:spPr>
          <a:xfrm>
            <a:off x="7846215" y="2977050"/>
            <a:ext cx="270036" cy="3595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rgbClr val="F7EA3F"/>
              </a:buClr>
              <a:buSzPts val="2000"/>
              <a:buFont typeface="Arial"/>
              <a:buNone/>
              <a:defRPr b="0" i="0" sz="2000" u="none" cap="none" strike="noStrike">
                <a:solidFill>
                  <a:srgbClr val="F7EA3F"/>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7"/>
          <p:cNvSpPr txBox="1"/>
          <p:nvPr>
            <p:ph idx="13" type="body"/>
          </p:nvPr>
        </p:nvSpPr>
        <p:spPr>
          <a:xfrm>
            <a:off x="791496" y="1761642"/>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7"/>
          <p:cNvSpPr txBox="1"/>
          <p:nvPr>
            <p:ph idx="14" type="body"/>
          </p:nvPr>
        </p:nvSpPr>
        <p:spPr>
          <a:xfrm>
            <a:off x="791496" y="3381858"/>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7"/>
          <p:cNvSpPr txBox="1"/>
          <p:nvPr>
            <p:ph idx="15" type="body"/>
          </p:nvPr>
        </p:nvSpPr>
        <p:spPr>
          <a:xfrm>
            <a:off x="6372240" y="1761642"/>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7"/>
          <p:cNvSpPr txBox="1"/>
          <p:nvPr>
            <p:ph idx="16" type="body"/>
          </p:nvPr>
        </p:nvSpPr>
        <p:spPr>
          <a:xfrm>
            <a:off x="6372240" y="3381858"/>
            <a:ext cx="1800240" cy="9901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62" name="Shape 62"/>
        <p:cNvGrpSpPr/>
        <p:nvPr/>
      </p:nvGrpSpPr>
      <p:grpSpPr>
        <a:xfrm>
          <a:off x="0" y="0"/>
          <a:ext cx="0" cy="0"/>
          <a:chOff x="0" y="0"/>
          <a:chExt cx="0" cy="0"/>
        </a:xfrm>
      </p:grpSpPr>
      <p:sp>
        <p:nvSpPr>
          <p:cNvPr id="63" name="Google Shape;63;p8"/>
          <p:cNvSpPr txBox="1"/>
          <p:nvPr>
            <p:ph type="title"/>
          </p:nvPr>
        </p:nvSpPr>
        <p:spPr>
          <a:xfrm>
            <a:off x="701484" y="411462"/>
            <a:ext cx="7651020"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64" name="Google Shape;64;p8"/>
          <p:cNvGrpSpPr/>
          <p:nvPr/>
        </p:nvGrpSpPr>
        <p:grpSpPr>
          <a:xfrm>
            <a:off x="797846" y="1412980"/>
            <a:ext cx="1608831" cy="1608830"/>
            <a:chOff x="751832" y="1631950"/>
            <a:chExt cx="1879600" cy="1879600"/>
          </a:xfrm>
        </p:grpSpPr>
        <p:sp>
          <p:nvSpPr>
            <p:cNvPr id="65" name="Google Shape;65;p8"/>
            <p:cNvSpPr/>
            <p:nvPr/>
          </p:nvSpPr>
          <p:spPr>
            <a:xfrm>
              <a:off x="791518" y="1671635"/>
              <a:ext cx="1800230" cy="1800230"/>
            </a:xfrm>
            <a:prstGeom prst="ellipse">
              <a:avLst/>
            </a:prstGeom>
            <a:solidFill>
              <a:srgbClr val="25374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8"/>
            <p:cNvSpPr/>
            <p:nvPr/>
          </p:nvSpPr>
          <p:spPr>
            <a:xfrm>
              <a:off x="751832" y="1631950"/>
              <a:ext cx="1879600" cy="1879600"/>
            </a:xfrm>
            <a:prstGeom prst="ellipse">
              <a:avLst/>
            </a:prstGeom>
            <a:noFill/>
            <a:ln cap="flat" cmpd="sng" w="19050">
              <a:solidFill>
                <a:srgbClr val="5C8E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7" name="Google Shape;67;p8"/>
          <p:cNvSpPr/>
          <p:nvPr/>
        </p:nvSpPr>
        <p:spPr>
          <a:xfrm>
            <a:off x="1938514"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8"/>
          <p:cNvSpPr txBox="1"/>
          <p:nvPr>
            <p:ph idx="1" type="body"/>
          </p:nvPr>
        </p:nvSpPr>
        <p:spPr>
          <a:xfrm>
            <a:off x="791496" y="1923099"/>
            <a:ext cx="1620216"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8"/>
          <p:cNvSpPr txBox="1"/>
          <p:nvPr>
            <p:ph idx="2" type="body"/>
          </p:nvPr>
        </p:nvSpPr>
        <p:spPr>
          <a:xfrm>
            <a:off x="791496" y="2481738"/>
            <a:ext cx="1620216"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70" name="Google Shape;70;p8"/>
          <p:cNvGrpSpPr/>
          <p:nvPr/>
        </p:nvGrpSpPr>
        <p:grpSpPr>
          <a:xfrm>
            <a:off x="2778110" y="2673148"/>
            <a:ext cx="1608831" cy="1608830"/>
            <a:chOff x="751832" y="1631950"/>
            <a:chExt cx="1879600" cy="1879600"/>
          </a:xfrm>
        </p:grpSpPr>
        <p:sp>
          <p:nvSpPr>
            <p:cNvPr id="71" name="Google Shape;71;p8"/>
            <p:cNvSpPr/>
            <p:nvPr/>
          </p:nvSpPr>
          <p:spPr>
            <a:xfrm>
              <a:off x="791518" y="1671635"/>
              <a:ext cx="1800230" cy="1800230"/>
            </a:xfrm>
            <a:prstGeom prst="ellipse">
              <a:avLst/>
            </a:prstGeom>
            <a:solidFill>
              <a:srgbClr val="25374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8"/>
            <p:cNvSpPr/>
            <p:nvPr/>
          </p:nvSpPr>
          <p:spPr>
            <a:xfrm>
              <a:off x="751832" y="1631950"/>
              <a:ext cx="1879600" cy="1879600"/>
            </a:xfrm>
            <a:prstGeom prst="ellipse">
              <a:avLst/>
            </a:prstGeom>
            <a:noFill/>
            <a:ln cap="flat" cmpd="sng" w="19050">
              <a:solidFill>
                <a:srgbClr val="5C8E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3" name="Google Shape;73;p8"/>
          <p:cNvSpPr/>
          <p:nvPr/>
        </p:nvSpPr>
        <p:spPr>
          <a:xfrm>
            <a:off x="3918778" y="2571750"/>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8"/>
          <p:cNvSpPr txBox="1"/>
          <p:nvPr>
            <p:ph idx="3" type="body"/>
          </p:nvPr>
        </p:nvSpPr>
        <p:spPr>
          <a:xfrm>
            <a:off x="2771760" y="3183267"/>
            <a:ext cx="1620216"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8"/>
          <p:cNvSpPr txBox="1"/>
          <p:nvPr>
            <p:ph idx="4" type="body"/>
          </p:nvPr>
        </p:nvSpPr>
        <p:spPr>
          <a:xfrm>
            <a:off x="2771760" y="3741906"/>
            <a:ext cx="1620216"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76" name="Google Shape;76;p8"/>
          <p:cNvGrpSpPr/>
          <p:nvPr/>
        </p:nvGrpSpPr>
        <p:grpSpPr>
          <a:xfrm>
            <a:off x="4757059" y="1412980"/>
            <a:ext cx="1608831" cy="1608830"/>
            <a:chOff x="751832" y="1631950"/>
            <a:chExt cx="1879600" cy="1879600"/>
          </a:xfrm>
        </p:grpSpPr>
        <p:sp>
          <p:nvSpPr>
            <p:cNvPr id="77" name="Google Shape;77;p8"/>
            <p:cNvSpPr/>
            <p:nvPr/>
          </p:nvSpPr>
          <p:spPr>
            <a:xfrm>
              <a:off x="791518" y="1671635"/>
              <a:ext cx="1800230" cy="1800230"/>
            </a:xfrm>
            <a:prstGeom prst="ellipse">
              <a:avLst/>
            </a:prstGeom>
            <a:solidFill>
              <a:srgbClr val="25374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8"/>
            <p:cNvSpPr/>
            <p:nvPr/>
          </p:nvSpPr>
          <p:spPr>
            <a:xfrm>
              <a:off x="751832" y="1631950"/>
              <a:ext cx="1879600" cy="1879600"/>
            </a:xfrm>
            <a:prstGeom prst="ellipse">
              <a:avLst/>
            </a:prstGeom>
            <a:noFill/>
            <a:ln cap="flat" cmpd="sng" w="19050">
              <a:solidFill>
                <a:srgbClr val="5C8E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9" name="Google Shape;79;p8"/>
          <p:cNvSpPr/>
          <p:nvPr/>
        </p:nvSpPr>
        <p:spPr>
          <a:xfrm>
            <a:off x="5915830"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8"/>
          <p:cNvSpPr txBox="1"/>
          <p:nvPr>
            <p:ph idx="5" type="body"/>
          </p:nvPr>
        </p:nvSpPr>
        <p:spPr>
          <a:xfrm>
            <a:off x="4756112" y="1923099"/>
            <a:ext cx="1620216"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80"/>
              </a:spcBef>
              <a:spcAft>
                <a:spcPts val="0"/>
              </a:spcAft>
              <a:buClr>
                <a:schemeClr val="lt1"/>
              </a:buClr>
              <a:buSzPts val="3400"/>
              <a:buFont typeface="Arial"/>
              <a:buNone/>
              <a:defRPr b="0" i="0" sz="34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8"/>
          <p:cNvSpPr txBox="1"/>
          <p:nvPr>
            <p:ph idx="6" type="body"/>
          </p:nvPr>
        </p:nvSpPr>
        <p:spPr>
          <a:xfrm>
            <a:off x="4756112" y="2481738"/>
            <a:ext cx="1620216"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8"/>
          <p:cNvSpPr txBox="1"/>
          <p:nvPr>
            <p:ph idx="7" type="body"/>
          </p:nvPr>
        </p:nvSpPr>
        <p:spPr>
          <a:xfrm>
            <a:off x="4752024" y="1761642"/>
            <a:ext cx="1620216" cy="1800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83" name="Google Shape;83;p8"/>
          <p:cNvGrpSpPr/>
          <p:nvPr/>
        </p:nvGrpSpPr>
        <p:grpSpPr>
          <a:xfrm>
            <a:off x="6761776" y="2673148"/>
            <a:ext cx="1608831" cy="1608830"/>
            <a:chOff x="751832" y="1631950"/>
            <a:chExt cx="1879600" cy="1879600"/>
          </a:xfrm>
        </p:grpSpPr>
        <p:sp>
          <p:nvSpPr>
            <p:cNvPr id="84" name="Google Shape;84;p8"/>
            <p:cNvSpPr/>
            <p:nvPr/>
          </p:nvSpPr>
          <p:spPr>
            <a:xfrm>
              <a:off x="791518" y="1671635"/>
              <a:ext cx="1800230" cy="1800230"/>
            </a:xfrm>
            <a:prstGeom prst="ellipse">
              <a:avLst/>
            </a:prstGeom>
            <a:solidFill>
              <a:srgbClr val="253746"/>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8"/>
            <p:cNvSpPr/>
            <p:nvPr/>
          </p:nvSpPr>
          <p:spPr>
            <a:xfrm>
              <a:off x="751832" y="1631950"/>
              <a:ext cx="1879600" cy="1879600"/>
            </a:xfrm>
            <a:prstGeom prst="ellipse">
              <a:avLst/>
            </a:prstGeom>
            <a:noFill/>
            <a:ln cap="flat" cmpd="sng" w="19050">
              <a:solidFill>
                <a:srgbClr val="5C8E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6" name="Google Shape;86;p8"/>
          <p:cNvSpPr/>
          <p:nvPr/>
        </p:nvSpPr>
        <p:spPr>
          <a:xfrm>
            <a:off x="7902444" y="2571750"/>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8"/>
          <p:cNvSpPr txBox="1"/>
          <p:nvPr>
            <p:ph idx="8" type="body"/>
          </p:nvPr>
        </p:nvSpPr>
        <p:spPr>
          <a:xfrm>
            <a:off x="6755426" y="3183267"/>
            <a:ext cx="1620216"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80"/>
              </a:spcBef>
              <a:spcAft>
                <a:spcPts val="0"/>
              </a:spcAft>
              <a:buClr>
                <a:schemeClr val="lt1"/>
              </a:buClr>
              <a:buSzPts val="3400"/>
              <a:buFont typeface="Arial"/>
              <a:buNone/>
              <a:defRPr b="0" i="0" sz="34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8"/>
          <p:cNvSpPr txBox="1"/>
          <p:nvPr>
            <p:ph idx="9" type="body"/>
          </p:nvPr>
        </p:nvSpPr>
        <p:spPr>
          <a:xfrm>
            <a:off x="6755426" y="3741906"/>
            <a:ext cx="1620216"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89" name="Shape 89"/>
        <p:cNvGrpSpPr/>
        <p:nvPr/>
      </p:nvGrpSpPr>
      <p:grpSpPr>
        <a:xfrm>
          <a:off x="0" y="0"/>
          <a:ext cx="0" cy="0"/>
          <a:chOff x="0" y="0"/>
          <a:chExt cx="0" cy="0"/>
        </a:xfrm>
      </p:grpSpPr>
      <p:sp>
        <p:nvSpPr>
          <p:cNvPr id="90" name="Google Shape;90;p9"/>
          <p:cNvSpPr txBox="1"/>
          <p:nvPr>
            <p:ph type="title"/>
          </p:nvPr>
        </p:nvSpPr>
        <p:spPr>
          <a:xfrm>
            <a:off x="701484" y="411462"/>
            <a:ext cx="7651020"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9"/>
          <p:cNvSpPr/>
          <p:nvPr/>
        </p:nvSpPr>
        <p:spPr>
          <a:xfrm>
            <a:off x="791518" y="1671630"/>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92" name="Google Shape;92;p9"/>
          <p:cNvSpPr/>
          <p:nvPr/>
        </p:nvSpPr>
        <p:spPr>
          <a:xfrm>
            <a:off x="2785493" y="1671624"/>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93" name="Google Shape;93;p9"/>
          <p:cNvSpPr/>
          <p:nvPr/>
        </p:nvSpPr>
        <p:spPr>
          <a:xfrm>
            <a:off x="4765757" y="1671630"/>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94" name="Google Shape;94;p9"/>
          <p:cNvSpPr/>
          <p:nvPr/>
        </p:nvSpPr>
        <p:spPr>
          <a:xfrm>
            <a:off x="6746021" y="1671624"/>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95" name="Google Shape;95;p9"/>
          <p:cNvSpPr/>
          <p:nvPr/>
        </p:nvSpPr>
        <p:spPr>
          <a:xfrm>
            <a:off x="1871640"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9"/>
          <p:cNvSpPr/>
          <p:nvPr/>
        </p:nvSpPr>
        <p:spPr>
          <a:xfrm>
            <a:off x="3851904"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9"/>
          <p:cNvSpPr/>
          <p:nvPr/>
        </p:nvSpPr>
        <p:spPr>
          <a:xfrm>
            <a:off x="5832168"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9"/>
          <p:cNvSpPr/>
          <p:nvPr/>
        </p:nvSpPr>
        <p:spPr>
          <a:xfrm>
            <a:off x="7812432"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9"/>
          <p:cNvSpPr txBox="1"/>
          <p:nvPr>
            <p:ph idx="1" type="body"/>
          </p:nvPr>
        </p:nvSpPr>
        <p:spPr>
          <a:xfrm>
            <a:off x="791496" y="2013111"/>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9"/>
          <p:cNvSpPr txBox="1"/>
          <p:nvPr>
            <p:ph idx="2" type="body"/>
          </p:nvPr>
        </p:nvSpPr>
        <p:spPr>
          <a:xfrm>
            <a:off x="791496" y="2571750"/>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9"/>
          <p:cNvSpPr txBox="1"/>
          <p:nvPr>
            <p:ph idx="3" type="body"/>
          </p:nvPr>
        </p:nvSpPr>
        <p:spPr>
          <a:xfrm>
            <a:off x="2771760" y="2013111"/>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9"/>
          <p:cNvSpPr txBox="1"/>
          <p:nvPr>
            <p:ph idx="4" type="body"/>
          </p:nvPr>
        </p:nvSpPr>
        <p:spPr>
          <a:xfrm>
            <a:off x="2771760" y="2571750"/>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 name="Google Shape;103;p9"/>
          <p:cNvSpPr txBox="1"/>
          <p:nvPr>
            <p:ph idx="5" type="body"/>
          </p:nvPr>
        </p:nvSpPr>
        <p:spPr>
          <a:xfrm>
            <a:off x="4752024" y="2013111"/>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9"/>
          <p:cNvSpPr txBox="1"/>
          <p:nvPr>
            <p:ph idx="6" type="body"/>
          </p:nvPr>
        </p:nvSpPr>
        <p:spPr>
          <a:xfrm>
            <a:off x="4752024" y="2571750"/>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Google Shape;105;p9"/>
          <p:cNvSpPr txBox="1"/>
          <p:nvPr>
            <p:ph idx="7" type="body"/>
          </p:nvPr>
        </p:nvSpPr>
        <p:spPr>
          <a:xfrm>
            <a:off x="4752024" y="1880706"/>
            <a:ext cx="1440192" cy="1800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9"/>
          <p:cNvSpPr txBox="1"/>
          <p:nvPr>
            <p:ph idx="8" type="body"/>
          </p:nvPr>
        </p:nvSpPr>
        <p:spPr>
          <a:xfrm>
            <a:off x="6732288" y="2013111"/>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9"/>
          <p:cNvSpPr txBox="1"/>
          <p:nvPr>
            <p:ph idx="9" type="body"/>
          </p:nvPr>
        </p:nvSpPr>
        <p:spPr>
          <a:xfrm>
            <a:off x="6732288" y="2571750"/>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9"/>
          <p:cNvSpPr txBox="1"/>
          <p:nvPr>
            <p:ph idx="13" type="body"/>
          </p:nvPr>
        </p:nvSpPr>
        <p:spPr>
          <a:xfrm>
            <a:off x="701484" y="3291846"/>
            <a:ext cx="1620216" cy="9901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9" name="Google Shape;109;p9"/>
          <p:cNvSpPr txBox="1"/>
          <p:nvPr>
            <p:ph idx="14" type="body"/>
          </p:nvPr>
        </p:nvSpPr>
        <p:spPr>
          <a:xfrm>
            <a:off x="2681748" y="3291846"/>
            <a:ext cx="1620216" cy="9901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0" name="Google Shape;110;p9"/>
          <p:cNvSpPr txBox="1"/>
          <p:nvPr>
            <p:ph idx="15" type="body"/>
          </p:nvPr>
        </p:nvSpPr>
        <p:spPr>
          <a:xfrm>
            <a:off x="4662012" y="3291846"/>
            <a:ext cx="1620216" cy="9901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9"/>
          <p:cNvSpPr txBox="1"/>
          <p:nvPr>
            <p:ph idx="16" type="body"/>
          </p:nvPr>
        </p:nvSpPr>
        <p:spPr>
          <a:xfrm>
            <a:off x="6642276" y="3291846"/>
            <a:ext cx="1620216" cy="9901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37500"/>
              </a:lnSpc>
              <a:spcBef>
                <a:spcPts val="160"/>
              </a:spcBef>
              <a:spcAft>
                <a:spcPts val="0"/>
              </a:spcAft>
              <a:buClr>
                <a:srgbClr val="394692"/>
              </a:buClr>
              <a:buSzPts val="800"/>
              <a:buFont typeface="Arial"/>
              <a:buNone/>
              <a:defRPr b="0" i="0" sz="800" u="none" cap="none" strike="noStrike">
                <a:solidFill>
                  <a:srgbClr val="394692"/>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12" name="Shape 112"/>
        <p:cNvGrpSpPr/>
        <p:nvPr/>
      </p:nvGrpSpPr>
      <p:grpSpPr>
        <a:xfrm>
          <a:off x="0" y="0"/>
          <a:ext cx="0" cy="0"/>
          <a:chOff x="0" y="0"/>
          <a:chExt cx="0" cy="0"/>
        </a:xfrm>
      </p:grpSpPr>
      <p:sp>
        <p:nvSpPr>
          <p:cNvPr id="113" name="Google Shape;113;p10"/>
          <p:cNvSpPr txBox="1"/>
          <p:nvPr>
            <p:ph type="title"/>
          </p:nvPr>
        </p:nvSpPr>
        <p:spPr>
          <a:xfrm>
            <a:off x="701484" y="411462"/>
            <a:ext cx="7651020"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10"/>
          <p:cNvSpPr/>
          <p:nvPr/>
        </p:nvSpPr>
        <p:spPr>
          <a:xfrm>
            <a:off x="791518" y="1581612"/>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15" name="Google Shape;115;p10"/>
          <p:cNvSpPr/>
          <p:nvPr/>
        </p:nvSpPr>
        <p:spPr>
          <a:xfrm>
            <a:off x="2785493" y="1581612"/>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16" name="Google Shape;116;p10"/>
          <p:cNvSpPr/>
          <p:nvPr/>
        </p:nvSpPr>
        <p:spPr>
          <a:xfrm>
            <a:off x="4765757" y="1581618"/>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17" name="Google Shape;117;p10"/>
          <p:cNvSpPr/>
          <p:nvPr/>
        </p:nvSpPr>
        <p:spPr>
          <a:xfrm>
            <a:off x="6746021" y="1581612"/>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18" name="Google Shape;118;p10"/>
          <p:cNvSpPr/>
          <p:nvPr/>
        </p:nvSpPr>
        <p:spPr>
          <a:xfrm>
            <a:off x="1871640" y="1221570"/>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0"/>
          <p:cNvSpPr/>
          <p:nvPr/>
        </p:nvSpPr>
        <p:spPr>
          <a:xfrm>
            <a:off x="3851904" y="1221570"/>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0"/>
          <p:cNvSpPr/>
          <p:nvPr/>
        </p:nvSpPr>
        <p:spPr>
          <a:xfrm>
            <a:off x="5832168" y="1221570"/>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10"/>
          <p:cNvSpPr/>
          <p:nvPr/>
        </p:nvSpPr>
        <p:spPr>
          <a:xfrm>
            <a:off x="7812432" y="1221570"/>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10"/>
          <p:cNvSpPr txBox="1"/>
          <p:nvPr>
            <p:ph idx="1" type="body"/>
          </p:nvPr>
        </p:nvSpPr>
        <p:spPr>
          <a:xfrm>
            <a:off x="791496" y="1851654"/>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10"/>
          <p:cNvSpPr txBox="1"/>
          <p:nvPr>
            <p:ph idx="2" type="body"/>
          </p:nvPr>
        </p:nvSpPr>
        <p:spPr>
          <a:xfrm>
            <a:off x="791496" y="2391726"/>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4" name="Google Shape;124;p10"/>
          <p:cNvSpPr txBox="1"/>
          <p:nvPr>
            <p:ph idx="3" type="body"/>
          </p:nvPr>
        </p:nvSpPr>
        <p:spPr>
          <a:xfrm>
            <a:off x="2771760" y="1851654"/>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5" name="Google Shape;125;p10"/>
          <p:cNvSpPr txBox="1"/>
          <p:nvPr>
            <p:ph idx="4" type="body"/>
          </p:nvPr>
        </p:nvSpPr>
        <p:spPr>
          <a:xfrm>
            <a:off x="2771760" y="2391726"/>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10"/>
          <p:cNvSpPr txBox="1"/>
          <p:nvPr>
            <p:ph idx="5" type="body"/>
          </p:nvPr>
        </p:nvSpPr>
        <p:spPr>
          <a:xfrm>
            <a:off x="4752024" y="1851654"/>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10"/>
          <p:cNvSpPr txBox="1"/>
          <p:nvPr>
            <p:ph idx="6" type="body"/>
          </p:nvPr>
        </p:nvSpPr>
        <p:spPr>
          <a:xfrm>
            <a:off x="4752024" y="2391726"/>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10"/>
          <p:cNvSpPr txBox="1"/>
          <p:nvPr>
            <p:ph idx="7" type="body"/>
          </p:nvPr>
        </p:nvSpPr>
        <p:spPr>
          <a:xfrm>
            <a:off x="4752024" y="1761642"/>
            <a:ext cx="1440192" cy="1800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9" name="Google Shape;129;p10"/>
          <p:cNvSpPr txBox="1"/>
          <p:nvPr>
            <p:ph idx="8" type="body"/>
          </p:nvPr>
        </p:nvSpPr>
        <p:spPr>
          <a:xfrm>
            <a:off x="6732288" y="1851654"/>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10"/>
          <p:cNvSpPr txBox="1"/>
          <p:nvPr>
            <p:ph idx="9" type="body"/>
          </p:nvPr>
        </p:nvSpPr>
        <p:spPr>
          <a:xfrm>
            <a:off x="6732288" y="2391726"/>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1" name="Google Shape;131;p10"/>
          <p:cNvSpPr/>
          <p:nvPr/>
        </p:nvSpPr>
        <p:spPr>
          <a:xfrm>
            <a:off x="791518" y="3291840"/>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32" name="Google Shape;132;p10"/>
          <p:cNvSpPr/>
          <p:nvPr/>
        </p:nvSpPr>
        <p:spPr>
          <a:xfrm>
            <a:off x="2785493" y="3291840"/>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33" name="Google Shape;133;p10"/>
          <p:cNvSpPr/>
          <p:nvPr/>
        </p:nvSpPr>
        <p:spPr>
          <a:xfrm>
            <a:off x="4765757" y="3291846"/>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34" name="Google Shape;134;p10"/>
          <p:cNvSpPr/>
          <p:nvPr/>
        </p:nvSpPr>
        <p:spPr>
          <a:xfrm>
            <a:off x="6746021" y="3291840"/>
            <a:ext cx="1440184" cy="126017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135" name="Google Shape;135;p10"/>
          <p:cNvSpPr/>
          <p:nvPr/>
        </p:nvSpPr>
        <p:spPr>
          <a:xfrm>
            <a:off x="1871640" y="2931798"/>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10"/>
          <p:cNvSpPr/>
          <p:nvPr/>
        </p:nvSpPr>
        <p:spPr>
          <a:xfrm>
            <a:off x="3851904" y="2931798"/>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10"/>
          <p:cNvSpPr/>
          <p:nvPr/>
        </p:nvSpPr>
        <p:spPr>
          <a:xfrm>
            <a:off x="5832168" y="2931798"/>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10"/>
          <p:cNvSpPr/>
          <p:nvPr/>
        </p:nvSpPr>
        <p:spPr>
          <a:xfrm>
            <a:off x="7812432" y="2931798"/>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10"/>
          <p:cNvSpPr txBox="1"/>
          <p:nvPr>
            <p:ph idx="13" type="body"/>
          </p:nvPr>
        </p:nvSpPr>
        <p:spPr>
          <a:xfrm>
            <a:off x="791496" y="3561882"/>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10"/>
          <p:cNvSpPr txBox="1"/>
          <p:nvPr>
            <p:ph idx="14" type="body"/>
          </p:nvPr>
        </p:nvSpPr>
        <p:spPr>
          <a:xfrm>
            <a:off x="791496" y="4101954"/>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1" name="Google Shape;141;p10"/>
          <p:cNvSpPr txBox="1"/>
          <p:nvPr>
            <p:ph idx="15" type="body"/>
          </p:nvPr>
        </p:nvSpPr>
        <p:spPr>
          <a:xfrm>
            <a:off x="2771760" y="3561882"/>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2" name="Google Shape;142;p10"/>
          <p:cNvSpPr txBox="1"/>
          <p:nvPr>
            <p:ph idx="16" type="body"/>
          </p:nvPr>
        </p:nvSpPr>
        <p:spPr>
          <a:xfrm>
            <a:off x="2771760" y="4101954"/>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10"/>
          <p:cNvSpPr txBox="1"/>
          <p:nvPr>
            <p:ph idx="17" type="body"/>
          </p:nvPr>
        </p:nvSpPr>
        <p:spPr>
          <a:xfrm>
            <a:off x="4752024" y="3561882"/>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10"/>
          <p:cNvSpPr txBox="1"/>
          <p:nvPr>
            <p:ph idx="18" type="body"/>
          </p:nvPr>
        </p:nvSpPr>
        <p:spPr>
          <a:xfrm>
            <a:off x="4752024" y="4101954"/>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Google Shape;145;p10"/>
          <p:cNvSpPr txBox="1"/>
          <p:nvPr>
            <p:ph idx="19" type="body"/>
          </p:nvPr>
        </p:nvSpPr>
        <p:spPr>
          <a:xfrm>
            <a:off x="4752024" y="3471870"/>
            <a:ext cx="1440192" cy="18002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10"/>
          <p:cNvSpPr txBox="1"/>
          <p:nvPr>
            <p:ph idx="20" type="body"/>
          </p:nvPr>
        </p:nvSpPr>
        <p:spPr>
          <a:xfrm>
            <a:off x="6732288" y="3561882"/>
            <a:ext cx="1440192" cy="5395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40"/>
              </a:spcBef>
              <a:spcAft>
                <a:spcPts val="0"/>
              </a:spcAft>
              <a:buClr>
                <a:schemeClr val="lt1"/>
              </a:buClr>
              <a:buSzPts val="3200"/>
              <a:buFont typeface="Arial"/>
              <a:buNone/>
              <a:defRPr b="0" i="0" sz="32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10"/>
          <p:cNvSpPr txBox="1"/>
          <p:nvPr>
            <p:ph idx="21" type="body"/>
          </p:nvPr>
        </p:nvSpPr>
        <p:spPr>
          <a:xfrm>
            <a:off x="6732288" y="4101954"/>
            <a:ext cx="1440192" cy="36004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909"/>
              </a:lnSpc>
              <a:spcBef>
                <a:spcPts val="220"/>
              </a:spcBef>
              <a:spcAft>
                <a:spcPts val="0"/>
              </a:spcAft>
              <a:buClr>
                <a:schemeClr val="lt1"/>
              </a:buClr>
              <a:buSzPts val="1100"/>
              <a:buFont typeface="Arial"/>
              <a:buNone/>
              <a:defRPr b="0" i="0" sz="1100" u="none" cap="none" strike="noStrike">
                <a:solidFill>
                  <a:schemeClr val="lt1"/>
                </a:solidFill>
                <a:latin typeface="Source Sans Pro"/>
                <a:ea typeface="Source Sans Pro"/>
                <a:cs typeface="Source Sans Pro"/>
                <a:sym typeface="Source Sans Pro"/>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148" name="Shape 148"/>
        <p:cNvGrpSpPr/>
        <p:nvPr/>
      </p:nvGrpSpPr>
      <p:grpSpPr>
        <a:xfrm>
          <a:off x="0" y="0"/>
          <a:ext cx="0" cy="0"/>
          <a:chOff x="0" y="0"/>
          <a:chExt cx="0" cy="0"/>
        </a:xfrm>
      </p:grpSpPr>
      <p:sp>
        <p:nvSpPr>
          <p:cNvPr id="149" name="Google Shape;149;p11"/>
          <p:cNvSpPr txBox="1"/>
          <p:nvPr>
            <p:ph type="title"/>
          </p:nvPr>
        </p:nvSpPr>
        <p:spPr>
          <a:xfrm>
            <a:off x="701484" y="411462"/>
            <a:ext cx="7651020" cy="720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94692"/>
              </a:buClr>
              <a:buSzPts val="3600"/>
              <a:buFont typeface="Source Sans Pro"/>
              <a:buNone/>
              <a:defRPr b="0" i="0" sz="3600" u="none" cap="none" strike="noStrike">
                <a:solidFill>
                  <a:srgbClr val="394692"/>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50" name="Google Shape;150;p11"/>
          <p:cNvGrpSpPr/>
          <p:nvPr/>
        </p:nvGrpSpPr>
        <p:grpSpPr>
          <a:xfrm>
            <a:off x="881508" y="1448698"/>
            <a:ext cx="6252278" cy="3013304"/>
            <a:chOff x="791517" y="1131566"/>
            <a:chExt cx="7064078" cy="3404554"/>
          </a:xfrm>
        </p:grpSpPr>
        <p:pic>
          <p:nvPicPr>
            <p:cNvPr descr="C:\Users\Kasper\Desktop\PORTUGUESE\ICONS-02.png" id="151" name="Google Shape;151;p11"/>
            <p:cNvPicPr preferRelativeResize="0"/>
            <p:nvPr/>
          </p:nvPicPr>
          <p:blipFill rotWithShape="1">
            <a:blip r:embed="rId2">
              <a:alphaModFix/>
            </a:blip>
            <a:srcRect b="0" l="0" r="0" t="0"/>
            <a:stretch/>
          </p:blipFill>
          <p:spPr>
            <a:xfrm>
              <a:off x="1691633" y="1131567"/>
              <a:ext cx="720092" cy="720092"/>
            </a:xfrm>
            <a:prstGeom prst="rect">
              <a:avLst/>
            </a:prstGeom>
            <a:noFill/>
            <a:ln>
              <a:noFill/>
            </a:ln>
          </p:spPr>
        </p:pic>
        <p:pic>
          <p:nvPicPr>
            <p:cNvPr descr="C:\Users\Kasper\Desktop\PORTUGUESE\ICONS-03.png" id="152" name="Google Shape;152;p11"/>
            <p:cNvPicPr preferRelativeResize="0"/>
            <p:nvPr/>
          </p:nvPicPr>
          <p:blipFill rotWithShape="1">
            <a:blip r:embed="rId3">
              <a:alphaModFix/>
            </a:blip>
            <a:srcRect b="0" l="0" r="0" t="0"/>
            <a:stretch/>
          </p:blipFill>
          <p:spPr>
            <a:xfrm>
              <a:off x="2591747" y="1131566"/>
              <a:ext cx="727389" cy="727389"/>
            </a:xfrm>
            <a:prstGeom prst="rect">
              <a:avLst/>
            </a:prstGeom>
            <a:noFill/>
            <a:ln>
              <a:noFill/>
            </a:ln>
          </p:spPr>
        </p:pic>
        <p:pic>
          <p:nvPicPr>
            <p:cNvPr descr="C:\Users\Kasper\Desktop\PORTUGUESE\ICONS-04.png" id="153" name="Google Shape;153;p11"/>
            <p:cNvPicPr preferRelativeResize="0"/>
            <p:nvPr/>
          </p:nvPicPr>
          <p:blipFill rotWithShape="1">
            <a:blip r:embed="rId4">
              <a:alphaModFix/>
            </a:blip>
            <a:srcRect b="0" l="0" r="0" t="0"/>
            <a:stretch/>
          </p:blipFill>
          <p:spPr>
            <a:xfrm>
              <a:off x="3491862" y="1131566"/>
              <a:ext cx="741360" cy="741360"/>
            </a:xfrm>
            <a:prstGeom prst="rect">
              <a:avLst/>
            </a:prstGeom>
            <a:noFill/>
            <a:ln>
              <a:noFill/>
            </a:ln>
          </p:spPr>
        </p:pic>
        <p:pic>
          <p:nvPicPr>
            <p:cNvPr descr="C:\Users\Kasper\Desktop\PORTUGUESE\ICONS-05.png" id="154" name="Google Shape;154;p11"/>
            <p:cNvPicPr preferRelativeResize="0"/>
            <p:nvPr/>
          </p:nvPicPr>
          <p:blipFill rotWithShape="1">
            <a:blip r:embed="rId5">
              <a:alphaModFix/>
            </a:blip>
            <a:srcRect b="0" l="0" r="0" t="0"/>
            <a:stretch/>
          </p:blipFill>
          <p:spPr>
            <a:xfrm>
              <a:off x="4391978" y="1131567"/>
              <a:ext cx="720092" cy="720092"/>
            </a:xfrm>
            <a:prstGeom prst="rect">
              <a:avLst/>
            </a:prstGeom>
            <a:noFill/>
            <a:ln>
              <a:noFill/>
            </a:ln>
          </p:spPr>
        </p:pic>
        <p:pic>
          <p:nvPicPr>
            <p:cNvPr descr="C:\Users\Kasper\Desktop\PORTUGUESE\ICONS-06.png" id="155" name="Google Shape;155;p11"/>
            <p:cNvPicPr preferRelativeResize="0"/>
            <p:nvPr/>
          </p:nvPicPr>
          <p:blipFill rotWithShape="1">
            <a:blip r:embed="rId6">
              <a:alphaModFix/>
            </a:blip>
            <a:srcRect b="0" l="0" r="0" t="0"/>
            <a:stretch/>
          </p:blipFill>
          <p:spPr>
            <a:xfrm>
              <a:off x="5292093" y="1131567"/>
              <a:ext cx="720092" cy="720092"/>
            </a:xfrm>
            <a:prstGeom prst="rect">
              <a:avLst/>
            </a:prstGeom>
            <a:noFill/>
            <a:ln>
              <a:noFill/>
            </a:ln>
          </p:spPr>
        </p:pic>
        <p:pic>
          <p:nvPicPr>
            <p:cNvPr descr="C:\Users\Kasper\Desktop\PORTUGUESE\ICONS-07.png" id="156" name="Google Shape;156;p11"/>
            <p:cNvPicPr preferRelativeResize="0"/>
            <p:nvPr/>
          </p:nvPicPr>
          <p:blipFill rotWithShape="1">
            <a:blip r:embed="rId7">
              <a:alphaModFix/>
            </a:blip>
            <a:srcRect b="0" l="0" r="0" t="0"/>
            <a:stretch/>
          </p:blipFill>
          <p:spPr>
            <a:xfrm>
              <a:off x="6192208" y="1131567"/>
              <a:ext cx="720092" cy="720092"/>
            </a:xfrm>
            <a:prstGeom prst="rect">
              <a:avLst/>
            </a:prstGeom>
            <a:noFill/>
            <a:ln>
              <a:noFill/>
            </a:ln>
          </p:spPr>
        </p:pic>
        <p:pic>
          <p:nvPicPr>
            <p:cNvPr descr="C:\Users\Kasper\Desktop\PORTUGUESE\ICONS-08.png" id="157" name="Google Shape;157;p11"/>
            <p:cNvPicPr preferRelativeResize="0"/>
            <p:nvPr/>
          </p:nvPicPr>
          <p:blipFill rotWithShape="1">
            <a:blip r:embed="rId8">
              <a:alphaModFix/>
            </a:blip>
            <a:srcRect b="0" l="0" r="0" t="0"/>
            <a:stretch/>
          </p:blipFill>
          <p:spPr>
            <a:xfrm>
              <a:off x="7092323" y="1131567"/>
              <a:ext cx="720092" cy="720092"/>
            </a:xfrm>
            <a:prstGeom prst="rect">
              <a:avLst/>
            </a:prstGeom>
            <a:noFill/>
            <a:ln>
              <a:noFill/>
            </a:ln>
          </p:spPr>
        </p:pic>
        <p:pic>
          <p:nvPicPr>
            <p:cNvPr descr="C:\Users\Kasper\Desktop\PORTUGUESE\ICONS-10.png" id="158" name="Google Shape;158;p11"/>
            <p:cNvPicPr preferRelativeResize="0"/>
            <p:nvPr/>
          </p:nvPicPr>
          <p:blipFill rotWithShape="1">
            <a:blip r:embed="rId9">
              <a:alphaModFix/>
            </a:blip>
            <a:srcRect b="0" l="0" r="0" t="0"/>
            <a:stretch/>
          </p:blipFill>
          <p:spPr>
            <a:xfrm>
              <a:off x="1691632" y="2031681"/>
              <a:ext cx="720092" cy="720092"/>
            </a:xfrm>
            <a:prstGeom prst="rect">
              <a:avLst/>
            </a:prstGeom>
            <a:noFill/>
            <a:ln>
              <a:noFill/>
            </a:ln>
          </p:spPr>
        </p:pic>
        <p:pic>
          <p:nvPicPr>
            <p:cNvPr descr="C:\Users\Kasper\Desktop\PORTUGUESE\ICONS-11.png" id="159" name="Google Shape;159;p11"/>
            <p:cNvPicPr preferRelativeResize="0"/>
            <p:nvPr/>
          </p:nvPicPr>
          <p:blipFill rotWithShape="1">
            <a:blip r:embed="rId10">
              <a:alphaModFix/>
            </a:blip>
            <a:srcRect b="0" l="0" r="0" t="0"/>
            <a:stretch/>
          </p:blipFill>
          <p:spPr>
            <a:xfrm>
              <a:off x="3491862" y="2031681"/>
              <a:ext cx="720092" cy="720092"/>
            </a:xfrm>
            <a:prstGeom prst="rect">
              <a:avLst/>
            </a:prstGeom>
            <a:noFill/>
            <a:ln>
              <a:noFill/>
            </a:ln>
          </p:spPr>
        </p:pic>
        <p:pic>
          <p:nvPicPr>
            <p:cNvPr descr="C:\Users\Kasper\Desktop\PORTUGUESE\ICONS-12.png" id="160" name="Google Shape;160;p11"/>
            <p:cNvPicPr preferRelativeResize="0"/>
            <p:nvPr/>
          </p:nvPicPr>
          <p:blipFill rotWithShape="1">
            <a:blip r:embed="rId11">
              <a:alphaModFix/>
            </a:blip>
            <a:srcRect b="0" l="0" r="0" t="0"/>
            <a:stretch/>
          </p:blipFill>
          <p:spPr>
            <a:xfrm>
              <a:off x="2591747" y="2031681"/>
              <a:ext cx="720092" cy="720092"/>
            </a:xfrm>
            <a:prstGeom prst="rect">
              <a:avLst/>
            </a:prstGeom>
            <a:noFill/>
            <a:ln>
              <a:noFill/>
            </a:ln>
          </p:spPr>
        </p:pic>
        <p:pic>
          <p:nvPicPr>
            <p:cNvPr descr="C:\Users\Kasper\Desktop\PORTUGUESE\ICONS-01.png" id="161" name="Google Shape;161;p11"/>
            <p:cNvPicPr preferRelativeResize="0"/>
            <p:nvPr/>
          </p:nvPicPr>
          <p:blipFill rotWithShape="1">
            <a:blip r:embed="rId12">
              <a:alphaModFix/>
            </a:blip>
            <a:srcRect b="0" l="0" r="0" t="0"/>
            <a:stretch/>
          </p:blipFill>
          <p:spPr>
            <a:xfrm>
              <a:off x="791517" y="1131566"/>
              <a:ext cx="698497" cy="698497"/>
            </a:xfrm>
            <a:prstGeom prst="rect">
              <a:avLst/>
            </a:prstGeom>
            <a:noFill/>
            <a:ln>
              <a:noFill/>
            </a:ln>
          </p:spPr>
        </p:pic>
        <p:pic>
          <p:nvPicPr>
            <p:cNvPr descr="C:\Users\Kasper\Desktop\PORTUGUESE\ICONS-09.png" id="162" name="Google Shape;162;p11"/>
            <p:cNvPicPr preferRelativeResize="0"/>
            <p:nvPr/>
          </p:nvPicPr>
          <p:blipFill rotWithShape="1">
            <a:blip r:embed="rId13">
              <a:alphaModFix/>
            </a:blip>
            <a:srcRect b="0" l="0" r="0" t="0"/>
            <a:stretch/>
          </p:blipFill>
          <p:spPr>
            <a:xfrm>
              <a:off x="791517" y="2031681"/>
              <a:ext cx="709612" cy="709612"/>
            </a:xfrm>
            <a:prstGeom prst="rect">
              <a:avLst/>
            </a:prstGeom>
            <a:noFill/>
            <a:ln>
              <a:noFill/>
            </a:ln>
          </p:spPr>
        </p:pic>
        <p:pic>
          <p:nvPicPr>
            <p:cNvPr descr="C:\Users\Kasper\Desktop\PORTUGUESE\ICONS-13.png" id="163" name="Google Shape;163;p11"/>
            <p:cNvPicPr preferRelativeResize="0"/>
            <p:nvPr/>
          </p:nvPicPr>
          <p:blipFill rotWithShape="1">
            <a:blip r:embed="rId14">
              <a:alphaModFix/>
            </a:blip>
            <a:srcRect b="0" l="0" r="0" t="0"/>
            <a:stretch/>
          </p:blipFill>
          <p:spPr>
            <a:xfrm>
              <a:off x="4391977" y="2031681"/>
              <a:ext cx="737554" cy="737554"/>
            </a:xfrm>
            <a:prstGeom prst="rect">
              <a:avLst/>
            </a:prstGeom>
            <a:noFill/>
            <a:ln>
              <a:noFill/>
            </a:ln>
          </p:spPr>
        </p:pic>
        <p:pic>
          <p:nvPicPr>
            <p:cNvPr descr="C:\Users\Kasper\Desktop\PORTUGUESE\ICONS-14.png" id="164" name="Google Shape;164;p11"/>
            <p:cNvPicPr preferRelativeResize="0"/>
            <p:nvPr/>
          </p:nvPicPr>
          <p:blipFill rotWithShape="1">
            <a:blip r:embed="rId15">
              <a:alphaModFix/>
            </a:blip>
            <a:srcRect b="0" l="0" r="0" t="0"/>
            <a:stretch/>
          </p:blipFill>
          <p:spPr>
            <a:xfrm>
              <a:off x="7092322" y="2031681"/>
              <a:ext cx="737554" cy="737554"/>
            </a:xfrm>
            <a:prstGeom prst="rect">
              <a:avLst/>
            </a:prstGeom>
            <a:noFill/>
            <a:ln>
              <a:noFill/>
            </a:ln>
          </p:spPr>
        </p:pic>
        <p:pic>
          <p:nvPicPr>
            <p:cNvPr descr="C:\Users\Kasper\Desktop\PORTUGUESE\ICONS-15.png" id="165" name="Google Shape;165;p11"/>
            <p:cNvPicPr preferRelativeResize="0"/>
            <p:nvPr/>
          </p:nvPicPr>
          <p:blipFill rotWithShape="1">
            <a:blip r:embed="rId16">
              <a:alphaModFix/>
            </a:blip>
            <a:srcRect b="0" l="0" r="0" t="0"/>
            <a:stretch/>
          </p:blipFill>
          <p:spPr>
            <a:xfrm>
              <a:off x="6192207" y="2031681"/>
              <a:ext cx="737554" cy="737554"/>
            </a:xfrm>
            <a:prstGeom prst="rect">
              <a:avLst/>
            </a:prstGeom>
            <a:noFill/>
            <a:ln>
              <a:noFill/>
            </a:ln>
          </p:spPr>
        </p:pic>
        <p:pic>
          <p:nvPicPr>
            <p:cNvPr descr="C:\Users\Kasper\Desktop\PORTUGUESE\ICONS-16.png" id="166" name="Google Shape;166;p11"/>
            <p:cNvPicPr preferRelativeResize="0"/>
            <p:nvPr/>
          </p:nvPicPr>
          <p:blipFill rotWithShape="1">
            <a:blip r:embed="rId17">
              <a:alphaModFix/>
            </a:blip>
            <a:srcRect b="0" l="0" r="0" t="0"/>
            <a:stretch/>
          </p:blipFill>
          <p:spPr>
            <a:xfrm>
              <a:off x="5292092" y="2031681"/>
              <a:ext cx="737554" cy="737554"/>
            </a:xfrm>
            <a:prstGeom prst="rect">
              <a:avLst/>
            </a:prstGeom>
            <a:noFill/>
            <a:ln>
              <a:noFill/>
            </a:ln>
          </p:spPr>
        </p:pic>
        <p:pic>
          <p:nvPicPr>
            <p:cNvPr descr="C:\Users\Kasper\Desktop\PORTUGUESE\ICONS-17.png" id="167" name="Google Shape;167;p11"/>
            <p:cNvPicPr preferRelativeResize="0"/>
            <p:nvPr/>
          </p:nvPicPr>
          <p:blipFill rotWithShape="1">
            <a:blip r:embed="rId18">
              <a:alphaModFix/>
            </a:blip>
            <a:srcRect b="0" l="0" r="0" t="0"/>
            <a:stretch/>
          </p:blipFill>
          <p:spPr>
            <a:xfrm>
              <a:off x="791517" y="2931796"/>
              <a:ext cx="763273" cy="763273"/>
            </a:xfrm>
            <a:prstGeom prst="rect">
              <a:avLst/>
            </a:prstGeom>
            <a:noFill/>
            <a:ln>
              <a:noFill/>
            </a:ln>
          </p:spPr>
        </p:pic>
        <p:pic>
          <p:nvPicPr>
            <p:cNvPr descr="C:\Users\Kasper\Desktop\PORTUGUESE\ICONS-18.png" id="168" name="Google Shape;168;p11"/>
            <p:cNvPicPr preferRelativeResize="0"/>
            <p:nvPr/>
          </p:nvPicPr>
          <p:blipFill rotWithShape="1">
            <a:blip r:embed="rId19">
              <a:alphaModFix/>
            </a:blip>
            <a:srcRect b="0" l="0" r="0" t="0"/>
            <a:stretch/>
          </p:blipFill>
          <p:spPr>
            <a:xfrm>
              <a:off x="7092322" y="2931796"/>
              <a:ext cx="763273" cy="763273"/>
            </a:xfrm>
            <a:prstGeom prst="rect">
              <a:avLst/>
            </a:prstGeom>
            <a:noFill/>
            <a:ln>
              <a:noFill/>
            </a:ln>
          </p:spPr>
        </p:pic>
        <p:pic>
          <p:nvPicPr>
            <p:cNvPr descr="C:\Users\Kasper\Desktop\PORTUGUESE\ICONS-19.png" id="169" name="Google Shape;169;p11"/>
            <p:cNvPicPr preferRelativeResize="0"/>
            <p:nvPr/>
          </p:nvPicPr>
          <p:blipFill rotWithShape="1">
            <a:blip r:embed="rId20">
              <a:alphaModFix/>
            </a:blip>
            <a:srcRect b="0" l="0" r="0" t="0"/>
            <a:stretch/>
          </p:blipFill>
          <p:spPr>
            <a:xfrm>
              <a:off x="6192207" y="2931796"/>
              <a:ext cx="763273" cy="763273"/>
            </a:xfrm>
            <a:prstGeom prst="rect">
              <a:avLst/>
            </a:prstGeom>
            <a:noFill/>
            <a:ln>
              <a:noFill/>
            </a:ln>
          </p:spPr>
        </p:pic>
        <p:pic>
          <p:nvPicPr>
            <p:cNvPr descr="C:\Users\Kasper\Desktop\PORTUGUESE\ICONS-20.png" id="170" name="Google Shape;170;p11"/>
            <p:cNvPicPr preferRelativeResize="0"/>
            <p:nvPr/>
          </p:nvPicPr>
          <p:blipFill rotWithShape="1">
            <a:blip r:embed="rId21">
              <a:alphaModFix/>
            </a:blip>
            <a:srcRect b="0" l="0" r="0" t="0"/>
            <a:stretch/>
          </p:blipFill>
          <p:spPr>
            <a:xfrm>
              <a:off x="5292092" y="2931796"/>
              <a:ext cx="763273" cy="763273"/>
            </a:xfrm>
            <a:prstGeom prst="rect">
              <a:avLst/>
            </a:prstGeom>
            <a:noFill/>
            <a:ln>
              <a:noFill/>
            </a:ln>
          </p:spPr>
        </p:pic>
        <p:pic>
          <p:nvPicPr>
            <p:cNvPr descr="C:\Users\Kasper\Desktop\PORTUGUESE\ICONS-21.png" id="171" name="Google Shape;171;p11"/>
            <p:cNvPicPr preferRelativeResize="0"/>
            <p:nvPr/>
          </p:nvPicPr>
          <p:blipFill rotWithShape="1">
            <a:blip r:embed="rId22">
              <a:alphaModFix/>
            </a:blip>
            <a:srcRect b="0" l="0" r="0" t="0"/>
            <a:stretch/>
          </p:blipFill>
          <p:spPr>
            <a:xfrm>
              <a:off x="4391977" y="2931796"/>
              <a:ext cx="763273" cy="763273"/>
            </a:xfrm>
            <a:prstGeom prst="rect">
              <a:avLst/>
            </a:prstGeom>
            <a:noFill/>
            <a:ln>
              <a:noFill/>
            </a:ln>
          </p:spPr>
        </p:pic>
        <p:pic>
          <p:nvPicPr>
            <p:cNvPr descr="C:\Users\Kasper\Desktop\PORTUGUESE\ICONS-22.png" id="172" name="Google Shape;172;p11"/>
            <p:cNvPicPr preferRelativeResize="0"/>
            <p:nvPr/>
          </p:nvPicPr>
          <p:blipFill rotWithShape="1">
            <a:blip r:embed="rId23">
              <a:alphaModFix/>
            </a:blip>
            <a:srcRect b="0" l="0" r="0" t="0"/>
            <a:stretch/>
          </p:blipFill>
          <p:spPr>
            <a:xfrm>
              <a:off x="3491862" y="2931796"/>
              <a:ext cx="763273" cy="763273"/>
            </a:xfrm>
            <a:prstGeom prst="rect">
              <a:avLst/>
            </a:prstGeom>
            <a:noFill/>
            <a:ln>
              <a:noFill/>
            </a:ln>
          </p:spPr>
        </p:pic>
        <p:pic>
          <p:nvPicPr>
            <p:cNvPr descr="C:\Users\Kasper\Desktop\PORTUGUESE\ICONS-23.png" id="173" name="Google Shape;173;p11"/>
            <p:cNvPicPr preferRelativeResize="0"/>
            <p:nvPr/>
          </p:nvPicPr>
          <p:blipFill rotWithShape="1">
            <a:blip r:embed="rId24">
              <a:alphaModFix/>
            </a:blip>
            <a:srcRect b="0" l="0" r="0" t="0"/>
            <a:stretch/>
          </p:blipFill>
          <p:spPr>
            <a:xfrm>
              <a:off x="2591747" y="2931796"/>
              <a:ext cx="763273" cy="763273"/>
            </a:xfrm>
            <a:prstGeom prst="rect">
              <a:avLst/>
            </a:prstGeom>
            <a:noFill/>
            <a:ln>
              <a:noFill/>
            </a:ln>
          </p:spPr>
        </p:pic>
        <p:pic>
          <p:nvPicPr>
            <p:cNvPr descr="C:\Users\Kasper\Desktop\PORTUGUESE\ICONS-24.png" id="174" name="Google Shape;174;p11"/>
            <p:cNvPicPr preferRelativeResize="0"/>
            <p:nvPr/>
          </p:nvPicPr>
          <p:blipFill rotWithShape="1">
            <a:blip r:embed="rId25">
              <a:alphaModFix/>
            </a:blip>
            <a:srcRect b="0" l="0" r="0" t="0"/>
            <a:stretch/>
          </p:blipFill>
          <p:spPr>
            <a:xfrm>
              <a:off x="1691632" y="2931796"/>
              <a:ext cx="763273" cy="763273"/>
            </a:xfrm>
            <a:prstGeom prst="rect">
              <a:avLst/>
            </a:prstGeom>
            <a:noFill/>
            <a:ln>
              <a:noFill/>
            </a:ln>
          </p:spPr>
        </p:pic>
        <p:pic>
          <p:nvPicPr>
            <p:cNvPr descr="C:\Users\Kasper\Desktop\PORTUGUESE\ICONS-25.png" id="175" name="Google Shape;175;p11"/>
            <p:cNvPicPr preferRelativeResize="0"/>
            <p:nvPr/>
          </p:nvPicPr>
          <p:blipFill rotWithShape="1">
            <a:blip r:embed="rId26">
              <a:alphaModFix/>
            </a:blip>
            <a:srcRect b="0" l="0" r="0" t="0"/>
            <a:stretch/>
          </p:blipFill>
          <p:spPr>
            <a:xfrm>
              <a:off x="791517" y="3831911"/>
              <a:ext cx="704209" cy="704209"/>
            </a:xfrm>
            <a:prstGeom prst="rect">
              <a:avLst/>
            </a:prstGeom>
            <a:noFill/>
            <a:ln>
              <a:noFill/>
            </a:ln>
          </p:spPr>
        </p:pic>
        <p:pic>
          <p:nvPicPr>
            <p:cNvPr descr="C:\Users\Kasper\Desktop\PORTUGUESE\ICONS-26.png" id="176" name="Google Shape;176;p11"/>
            <p:cNvPicPr preferRelativeResize="0"/>
            <p:nvPr/>
          </p:nvPicPr>
          <p:blipFill rotWithShape="1">
            <a:blip r:embed="rId27">
              <a:alphaModFix/>
            </a:blip>
            <a:srcRect b="0" l="0" r="0" t="0"/>
            <a:stretch/>
          </p:blipFill>
          <p:spPr>
            <a:xfrm>
              <a:off x="6192207" y="3831911"/>
              <a:ext cx="704209" cy="704209"/>
            </a:xfrm>
            <a:prstGeom prst="rect">
              <a:avLst/>
            </a:prstGeom>
            <a:noFill/>
            <a:ln>
              <a:noFill/>
            </a:ln>
          </p:spPr>
        </p:pic>
        <p:pic>
          <p:nvPicPr>
            <p:cNvPr descr="C:\Users\Kasper\Desktop\PORTUGUESE\ICONS-27.png" id="177" name="Google Shape;177;p11"/>
            <p:cNvPicPr preferRelativeResize="0"/>
            <p:nvPr/>
          </p:nvPicPr>
          <p:blipFill rotWithShape="1">
            <a:blip r:embed="rId28">
              <a:alphaModFix/>
            </a:blip>
            <a:srcRect b="0" l="0" r="0" t="0"/>
            <a:stretch/>
          </p:blipFill>
          <p:spPr>
            <a:xfrm>
              <a:off x="5292092" y="3831911"/>
              <a:ext cx="704209" cy="704209"/>
            </a:xfrm>
            <a:prstGeom prst="rect">
              <a:avLst/>
            </a:prstGeom>
            <a:noFill/>
            <a:ln>
              <a:noFill/>
            </a:ln>
          </p:spPr>
        </p:pic>
        <p:pic>
          <p:nvPicPr>
            <p:cNvPr descr="C:\Users\Kasper\Desktop\PORTUGUESE\ICONS-28.png" id="178" name="Google Shape;178;p11"/>
            <p:cNvPicPr preferRelativeResize="0"/>
            <p:nvPr/>
          </p:nvPicPr>
          <p:blipFill rotWithShape="1">
            <a:blip r:embed="rId29">
              <a:alphaModFix/>
            </a:blip>
            <a:srcRect b="0" l="0" r="0" t="0"/>
            <a:stretch/>
          </p:blipFill>
          <p:spPr>
            <a:xfrm>
              <a:off x="4391977" y="3831911"/>
              <a:ext cx="704209" cy="704209"/>
            </a:xfrm>
            <a:prstGeom prst="rect">
              <a:avLst/>
            </a:prstGeom>
            <a:noFill/>
            <a:ln>
              <a:noFill/>
            </a:ln>
          </p:spPr>
        </p:pic>
        <p:pic>
          <p:nvPicPr>
            <p:cNvPr descr="C:\Users\Kasper\Desktop\PORTUGUESE\ICONS-29.png" id="179" name="Google Shape;179;p11"/>
            <p:cNvPicPr preferRelativeResize="0"/>
            <p:nvPr/>
          </p:nvPicPr>
          <p:blipFill rotWithShape="1">
            <a:blip r:embed="rId30">
              <a:alphaModFix/>
            </a:blip>
            <a:srcRect b="0" l="0" r="0" t="0"/>
            <a:stretch/>
          </p:blipFill>
          <p:spPr>
            <a:xfrm>
              <a:off x="3491862" y="3831911"/>
              <a:ext cx="704209" cy="704209"/>
            </a:xfrm>
            <a:prstGeom prst="rect">
              <a:avLst/>
            </a:prstGeom>
            <a:noFill/>
            <a:ln>
              <a:noFill/>
            </a:ln>
          </p:spPr>
        </p:pic>
        <p:pic>
          <p:nvPicPr>
            <p:cNvPr descr="C:\Users\Kasper\Desktop\PORTUGUESE\ICONS-30.png" id="180" name="Google Shape;180;p11"/>
            <p:cNvPicPr preferRelativeResize="0"/>
            <p:nvPr/>
          </p:nvPicPr>
          <p:blipFill rotWithShape="1">
            <a:blip r:embed="rId31">
              <a:alphaModFix/>
            </a:blip>
            <a:srcRect b="0" l="0" r="0" t="0"/>
            <a:stretch/>
          </p:blipFill>
          <p:spPr>
            <a:xfrm>
              <a:off x="2591747" y="3831911"/>
              <a:ext cx="704209" cy="704209"/>
            </a:xfrm>
            <a:prstGeom prst="rect">
              <a:avLst/>
            </a:prstGeom>
            <a:noFill/>
            <a:ln>
              <a:noFill/>
            </a:ln>
          </p:spPr>
        </p:pic>
        <p:pic>
          <p:nvPicPr>
            <p:cNvPr descr="C:\Users\Kasper\Desktop\PORTUGUESE\ICONS-32.png" id="181" name="Google Shape;181;p11"/>
            <p:cNvPicPr preferRelativeResize="0"/>
            <p:nvPr/>
          </p:nvPicPr>
          <p:blipFill rotWithShape="1">
            <a:blip r:embed="rId32">
              <a:alphaModFix/>
            </a:blip>
            <a:srcRect b="0" l="0" r="0" t="0"/>
            <a:stretch/>
          </p:blipFill>
          <p:spPr>
            <a:xfrm>
              <a:off x="1691632" y="3831911"/>
              <a:ext cx="704209" cy="70420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 Type="http://schemas.openxmlformats.org/officeDocument/2006/relationships/image" Target="../media/image32.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9" Type="http://schemas.openxmlformats.org/officeDocument/2006/relationships/slideLayout" Target="../slideLayouts/slideLayout20.xml"/><Relationship Id="rId1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4692"/>
        </a:solidFill>
      </p:bgPr>
    </p:bg>
    <p:spTree>
      <p:nvGrpSpPr>
        <p:cNvPr id="9" name="Shape 9"/>
        <p:cNvGrpSpPr/>
        <p:nvPr/>
      </p:nvGrpSpPr>
      <p:grpSpPr>
        <a:xfrm>
          <a:off x="0" y="0"/>
          <a:ext cx="0" cy="0"/>
          <a:chOff x="0" y="0"/>
          <a:chExt cx="0" cy="0"/>
        </a:xfrm>
      </p:grpSpPr>
      <p:sp>
        <p:nvSpPr>
          <p:cNvPr id="10" name="Google Shape;10;p1"/>
          <p:cNvSpPr txBox="1"/>
          <p:nvPr/>
        </p:nvSpPr>
        <p:spPr>
          <a:xfrm>
            <a:off x="7272360" y="4745385"/>
            <a:ext cx="1170156" cy="27463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000"/>
              <a:buFont typeface="Source Sans Pro"/>
              <a:buNone/>
            </a:pPr>
            <a:r>
              <a:rPr lang="it-IT" sz="1000">
                <a:solidFill>
                  <a:srgbClr val="FFFFFF"/>
                </a:solidFill>
                <a:latin typeface="Source Sans Pro"/>
                <a:ea typeface="Source Sans Pro"/>
                <a:cs typeface="Source Sans Pro"/>
                <a:sym typeface="Source Sans Pro"/>
              </a:rPr>
              <a:t>14/11/2023</a:t>
            </a:r>
            <a:endParaRPr sz="1000">
              <a:solidFill>
                <a:srgbClr val="FFFFFF"/>
              </a:solidFill>
              <a:latin typeface="Source Sans Pro"/>
              <a:ea typeface="Source Sans Pro"/>
              <a:cs typeface="Source Sans Pro"/>
              <a:sym typeface="Source Sans Pro"/>
            </a:endParaRPr>
          </a:p>
        </p:txBody>
      </p:sp>
      <p:sp>
        <p:nvSpPr>
          <p:cNvPr id="11" name="Google Shape;11;p1"/>
          <p:cNvSpPr txBox="1"/>
          <p:nvPr/>
        </p:nvSpPr>
        <p:spPr>
          <a:xfrm>
            <a:off x="791496" y="4745385"/>
            <a:ext cx="6660888" cy="27463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lang="it-IT" sz="1000">
                <a:solidFill>
                  <a:schemeClr val="lt1"/>
                </a:solidFill>
                <a:latin typeface="Source Sans Pro"/>
                <a:ea typeface="Source Sans Pro"/>
                <a:cs typeface="Source Sans Pro"/>
                <a:sym typeface="Source Sans Pro"/>
              </a:rPr>
              <a:t>Preselezione 2023/2024 - Incontro formativo docenti</a:t>
            </a:r>
            <a:endParaRPr b="0" i="0" sz="1000" u="none" cap="none" strike="noStrike">
              <a:solidFill>
                <a:schemeClr val="lt1"/>
              </a:solidFill>
              <a:latin typeface="Source Sans Pro"/>
              <a:ea typeface="Source Sans Pro"/>
              <a:cs typeface="Source Sans Pro"/>
              <a:sym typeface="Source Sans Pro"/>
            </a:endParaRPr>
          </a:p>
        </p:txBody>
      </p:sp>
      <p:cxnSp>
        <p:nvCxnSpPr>
          <p:cNvPr id="12" name="Google Shape;12;p1"/>
          <p:cNvCxnSpPr/>
          <p:nvPr/>
        </p:nvCxnSpPr>
        <p:spPr>
          <a:xfrm>
            <a:off x="791517" y="4732026"/>
            <a:ext cx="7560966" cy="0"/>
          </a:xfrm>
          <a:prstGeom prst="straightConnector1">
            <a:avLst/>
          </a:prstGeom>
          <a:noFill/>
          <a:ln cap="flat" cmpd="sng" w="9525">
            <a:solidFill>
              <a:schemeClr val="l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100000">
              <a:srgbClr val="E2E2E2"/>
            </a:gs>
          </a:gsLst>
          <a:path path="circle">
            <a:fillToRect l="100%" t="100%"/>
          </a:path>
          <a:tileRect b="-100%" r="-100%"/>
        </a:gradFill>
      </p:bgPr>
    </p:bg>
    <p:spTree>
      <p:nvGrpSpPr>
        <p:cNvPr id="23" name="Shape 23"/>
        <p:cNvGrpSpPr/>
        <p:nvPr/>
      </p:nvGrpSpPr>
      <p:grpSpPr>
        <a:xfrm>
          <a:off x="0" y="0"/>
          <a:ext cx="0" cy="0"/>
          <a:chOff x="0" y="0"/>
          <a:chExt cx="0" cy="0"/>
        </a:xfrm>
      </p:grpSpPr>
      <p:pic>
        <p:nvPicPr>
          <p:cNvPr id="24" name="Google Shape;24;p4"/>
          <p:cNvPicPr preferRelativeResize="0"/>
          <p:nvPr/>
        </p:nvPicPr>
        <p:blipFill>
          <a:blip r:embed="rId1">
            <a:alphaModFix/>
          </a:blip>
          <a:stretch>
            <a:fillRect/>
          </a:stretch>
        </p:blipFill>
        <p:spPr>
          <a:xfrm>
            <a:off x="5364143" y="381779"/>
            <a:ext cx="3312254" cy="501100"/>
          </a:xfrm>
          <a:prstGeom prst="rect">
            <a:avLst/>
          </a:prstGeom>
          <a:noFill/>
          <a:ln>
            <a:noFill/>
          </a:ln>
        </p:spPr>
      </p:pic>
      <p:cxnSp>
        <p:nvCxnSpPr>
          <p:cNvPr id="25" name="Google Shape;25;p4"/>
          <p:cNvCxnSpPr/>
          <p:nvPr/>
        </p:nvCxnSpPr>
        <p:spPr>
          <a:xfrm>
            <a:off x="791517" y="4732026"/>
            <a:ext cx="7560966" cy="0"/>
          </a:xfrm>
          <a:prstGeom prst="straightConnector1">
            <a:avLst/>
          </a:prstGeom>
          <a:noFill/>
          <a:ln cap="flat" cmpd="sng" w="9525">
            <a:solidFill>
              <a:srgbClr val="366092"/>
            </a:solidFill>
            <a:prstDash val="solid"/>
            <a:round/>
            <a:headEnd len="sm" w="sm" type="none"/>
            <a:tailEnd len="sm" w="sm" type="none"/>
          </a:ln>
        </p:spPr>
      </p:cxnSp>
      <p:sp>
        <p:nvSpPr>
          <p:cNvPr id="26" name="Google Shape;26;p4"/>
          <p:cNvSpPr/>
          <p:nvPr/>
        </p:nvSpPr>
        <p:spPr>
          <a:xfrm>
            <a:off x="0" y="0"/>
            <a:ext cx="190499" cy="5143499"/>
          </a:xfrm>
          <a:prstGeom prst="rect">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4"/>
          <p:cNvSpPr txBox="1"/>
          <p:nvPr/>
        </p:nvSpPr>
        <p:spPr>
          <a:xfrm>
            <a:off x="7272360" y="4745385"/>
            <a:ext cx="1170300" cy="274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000"/>
              <a:buFont typeface="Source Sans Pro"/>
              <a:buNone/>
            </a:pPr>
            <a:r>
              <a:rPr lang="it-IT" sz="1000">
                <a:solidFill>
                  <a:schemeClr val="dk2"/>
                </a:solidFill>
                <a:latin typeface="Source Sans Pro"/>
                <a:ea typeface="Source Sans Pro"/>
                <a:cs typeface="Source Sans Pro"/>
                <a:sym typeface="Source Sans Pro"/>
              </a:rPr>
              <a:t>19/11/2022</a:t>
            </a:r>
            <a:endParaRPr b="0" i="0" sz="1000" u="none" cap="none" strike="noStrike">
              <a:solidFill>
                <a:schemeClr val="dk2"/>
              </a:solidFill>
              <a:latin typeface="Source Sans Pro"/>
              <a:ea typeface="Source Sans Pro"/>
              <a:cs typeface="Source Sans Pro"/>
              <a:sym typeface="Source Sans Pro"/>
            </a:endParaRPr>
          </a:p>
        </p:txBody>
      </p:sp>
      <p:sp>
        <p:nvSpPr>
          <p:cNvPr id="28" name="Google Shape;28;p4"/>
          <p:cNvSpPr txBox="1"/>
          <p:nvPr/>
        </p:nvSpPr>
        <p:spPr>
          <a:xfrm>
            <a:off x="791496" y="4745385"/>
            <a:ext cx="6660900" cy="274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lang="it-IT" sz="1000">
                <a:solidFill>
                  <a:schemeClr val="dk2"/>
                </a:solidFill>
                <a:latin typeface="Source Sans Pro"/>
                <a:ea typeface="Source Sans Pro"/>
                <a:cs typeface="Source Sans Pro"/>
                <a:sym typeface="Source Sans Pro"/>
              </a:rPr>
              <a:t>Preselezione 2022/2023 - Incontro formativo docenti</a:t>
            </a:r>
            <a:endParaRPr b="0" i="0" sz="1000" u="none" cap="none" strike="noStrike">
              <a:solidFill>
                <a:schemeClr val="dk2"/>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mailto:preselezione@eypitaly.org" TargetMode="External"/><Relationship Id="rId4" Type="http://schemas.openxmlformats.org/officeDocument/2006/relationships/hyperlink" Target="mailto:alternanza@eypitaly.org" TargetMode="External"/><Relationship Id="rId5" Type="http://schemas.openxmlformats.org/officeDocument/2006/relationships/hyperlink" Target="http://www.eypitaly.org" TargetMode="External"/><Relationship Id="rId6" Type="http://schemas.openxmlformats.org/officeDocument/2006/relationships/hyperlink" Target="mailto:giulia.heinrich@eypitaly.org" TargetMode="External"/><Relationship Id="rId7" Type="http://schemas.openxmlformats.org/officeDocument/2006/relationships/hyperlink" Target="mailto:francesco.bertoli@eypitaly.org" TargetMode="External"/><Relationship Id="rId8" Type="http://schemas.openxmlformats.org/officeDocument/2006/relationships/hyperlink" Target="mailto:hermione.buensuceso@eypital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mailto:understandingeurope@eypitaly.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3"/>
          <p:cNvSpPr txBox="1"/>
          <p:nvPr>
            <p:ph idx="1" type="subTitle"/>
          </p:nvPr>
        </p:nvSpPr>
        <p:spPr>
          <a:xfrm>
            <a:off x="791496" y="2931798"/>
            <a:ext cx="7650900" cy="1314600"/>
          </a:xfrm>
          <a:prstGeom prst="rect">
            <a:avLst/>
          </a:prstGeom>
          <a:noFill/>
          <a:ln>
            <a:noFill/>
          </a:ln>
        </p:spPr>
        <p:txBody>
          <a:bodyPr anchorCtr="0" anchor="t" bIns="0" lIns="91425" spcFirstLastPara="1" rIns="91425" wrap="square" tIns="0">
            <a:normAutofit/>
          </a:bodyPr>
          <a:lstStyle/>
          <a:p>
            <a:pPr indent="0" lvl="0" marL="0" rtl="0" algn="r">
              <a:lnSpc>
                <a:spcPct val="83333"/>
              </a:lnSpc>
              <a:spcBef>
                <a:spcPts val="0"/>
              </a:spcBef>
              <a:spcAft>
                <a:spcPts val="0"/>
              </a:spcAft>
              <a:buClr>
                <a:srgbClr val="5C8ECA"/>
              </a:buClr>
              <a:buSzPts val="3000"/>
              <a:buNone/>
            </a:pPr>
            <a:r>
              <a:rPr lang="it-IT"/>
              <a:t>14/11/2023</a:t>
            </a:r>
            <a:endParaRPr/>
          </a:p>
        </p:txBody>
      </p:sp>
      <p:sp>
        <p:nvSpPr>
          <p:cNvPr id="332" name="Google Shape;332;p23"/>
          <p:cNvSpPr txBox="1"/>
          <p:nvPr>
            <p:ph type="title"/>
          </p:nvPr>
        </p:nvSpPr>
        <p:spPr>
          <a:xfrm>
            <a:off x="791496" y="1581618"/>
            <a:ext cx="7651020" cy="1260152"/>
          </a:xfrm>
          <a:prstGeom prst="rect">
            <a:avLst/>
          </a:prstGeom>
          <a:noFill/>
          <a:ln>
            <a:noFill/>
          </a:ln>
        </p:spPr>
        <p:txBody>
          <a:bodyPr anchorCtr="0" anchor="b" bIns="45700" lIns="91425" spcFirstLastPara="1" rIns="91425" wrap="square" tIns="45700">
            <a:normAutofit/>
          </a:bodyPr>
          <a:lstStyle/>
          <a:p>
            <a:pPr indent="0" lvl="0" marL="0" rtl="0" algn="r">
              <a:lnSpc>
                <a:spcPct val="90909"/>
              </a:lnSpc>
              <a:spcBef>
                <a:spcPts val="0"/>
              </a:spcBef>
              <a:spcAft>
                <a:spcPts val="0"/>
              </a:spcAft>
              <a:buClr>
                <a:srgbClr val="FFFFFF"/>
              </a:buClr>
              <a:buSzPts val="4400"/>
              <a:buFont typeface="Source Sans Pro"/>
              <a:buNone/>
            </a:pPr>
            <a:r>
              <a:rPr lang="it-IT"/>
              <a:t>PRESELEZIONE 2023/2024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2"/>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STESURA DELLA </a:t>
            </a:r>
            <a:r>
              <a:rPr b="1" i="1" lang="it-IT" sz="2200">
                <a:solidFill>
                  <a:schemeClr val="lt1"/>
                </a:solidFill>
                <a:latin typeface="Source Sans Pro"/>
                <a:ea typeface="Source Sans Pro"/>
                <a:cs typeface="Source Sans Pro"/>
                <a:sym typeface="Source Sans Pro"/>
              </a:rPr>
              <a:t>RISOLUZIONE </a:t>
            </a:r>
            <a:endParaRPr b="1" sz="2200">
              <a:solidFill>
                <a:schemeClr val="lt1"/>
              </a:solidFill>
              <a:latin typeface="Source Sans Pro"/>
              <a:ea typeface="Source Sans Pro"/>
              <a:cs typeface="Source Sans Pro"/>
              <a:sym typeface="Source Sans Pro"/>
            </a:endParaRPr>
          </a:p>
        </p:txBody>
      </p:sp>
      <p:sp>
        <p:nvSpPr>
          <p:cNvPr id="392" name="Google Shape;392;p32"/>
          <p:cNvSpPr txBox="1"/>
          <p:nvPr/>
        </p:nvSpPr>
        <p:spPr>
          <a:xfrm>
            <a:off x="1264425" y="1232400"/>
            <a:ext cx="6322200" cy="33093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La proposta di risoluzione deve essere redatta in lingua inglese. Facoltativo è l’invio di una versione in italiano, che non verrà valutata;</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La proposta risoluzione deve avere una lunghezza massima di 1500 parole (senza contare le Note);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la risoluzione deve contenere una parte introduttiva (</a:t>
            </a:r>
            <a:r>
              <a:rPr i="1" lang="it-IT">
                <a:solidFill>
                  <a:schemeClr val="lt1"/>
                </a:solidFill>
                <a:latin typeface="Source Sans Pro"/>
                <a:ea typeface="Source Sans Pro"/>
                <a:cs typeface="Source Sans Pro"/>
                <a:sym typeface="Source Sans Pro"/>
              </a:rPr>
              <a:t>because clauses</a:t>
            </a:r>
            <a:r>
              <a:rPr lang="it-IT">
                <a:solidFill>
                  <a:schemeClr val="lt1"/>
                </a:solidFill>
                <a:latin typeface="Source Sans Pro"/>
                <a:ea typeface="Source Sans Pro"/>
                <a:cs typeface="Source Sans Pro"/>
                <a:sym typeface="Source Sans Pro"/>
              </a:rPr>
              <a:t>), contenente tutti i riferimenti normativi del caso, e una parte operativa (</a:t>
            </a:r>
            <a:r>
              <a:rPr i="1" lang="it-IT">
                <a:solidFill>
                  <a:schemeClr val="lt1"/>
                </a:solidFill>
                <a:latin typeface="Source Sans Pro"/>
                <a:ea typeface="Source Sans Pro"/>
                <a:cs typeface="Source Sans Pro"/>
                <a:sym typeface="Source Sans Pro"/>
              </a:rPr>
              <a:t>by clauses</a:t>
            </a:r>
            <a:r>
              <a:rPr lang="it-IT">
                <a:solidFill>
                  <a:schemeClr val="lt1"/>
                </a:solidFill>
                <a:latin typeface="Source Sans Pro"/>
                <a:ea typeface="Source Sans Pro"/>
                <a:cs typeface="Source Sans Pro"/>
                <a:sym typeface="Source Sans Pro"/>
              </a:rPr>
              <a:t>), strutturate analogamente agli esempi riportati; </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è importante </a:t>
            </a:r>
            <a:r>
              <a:rPr lang="it-IT" u="sng">
                <a:solidFill>
                  <a:schemeClr val="lt1"/>
                </a:solidFill>
                <a:latin typeface="Source Sans Pro"/>
                <a:ea typeface="Source Sans Pro"/>
                <a:cs typeface="Source Sans Pro"/>
                <a:sym typeface="Source Sans Pro"/>
              </a:rPr>
              <a:t>rispettare la formattazione del Template inviato</a:t>
            </a:r>
            <a:r>
              <a:rPr lang="it-IT">
                <a:solidFill>
                  <a:schemeClr val="lt1"/>
                </a:solidFill>
                <a:latin typeface="Source Sans Pro"/>
                <a:ea typeface="Source Sans Pro"/>
                <a:cs typeface="Source Sans Pro"/>
                <a:sym typeface="Source Sans Pro"/>
              </a:rPr>
              <a:t> e le regole formali indicate nella </a:t>
            </a:r>
            <a:r>
              <a:rPr lang="it-IT" u="sng">
                <a:solidFill>
                  <a:schemeClr val="lt1"/>
                </a:solidFill>
                <a:latin typeface="Source Sans Pro"/>
                <a:ea typeface="Source Sans Pro"/>
                <a:cs typeface="Source Sans Pro"/>
                <a:sym typeface="Source Sans Pro"/>
              </a:rPr>
              <a:t>Guida alla Preselezione,</a:t>
            </a:r>
            <a:r>
              <a:rPr lang="it-IT">
                <a:solidFill>
                  <a:schemeClr val="lt1"/>
                </a:solidFill>
                <a:latin typeface="Source Sans Pro"/>
                <a:ea typeface="Source Sans Pro"/>
                <a:cs typeface="Source Sans Pro"/>
                <a:sym typeface="Source Sans Pro"/>
              </a:rPr>
              <a:t> </a:t>
            </a:r>
            <a:r>
              <a:rPr lang="it-IT">
                <a:solidFill>
                  <a:schemeClr val="lt1"/>
                </a:solidFill>
                <a:latin typeface="Source Sans Pro"/>
                <a:ea typeface="Source Sans Pro"/>
                <a:cs typeface="Source Sans Pro"/>
                <a:sym typeface="Source Sans Pro"/>
              </a:rPr>
              <a:t>considerando che la forma è uno dei quattro criteri di valutazione;</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3"/>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FORMAT DI RISOLUZIONE </a:t>
            </a:r>
            <a:endParaRPr b="1" sz="2200">
              <a:solidFill>
                <a:schemeClr val="lt1"/>
              </a:solidFill>
              <a:latin typeface="Source Sans Pro"/>
              <a:ea typeface="Source Sans Pro"/>
              <a:cs typeface="Source Sans Pro"/>
              <a:sym typeface="Source Sans Pro"/>
            </a:endParaRPr>
          </a:p>
        </p:txBody>
      </p:sp>
      <p:sp>
        <p:nvSpPr>
          <p:cNvPr id="398" name="Google Shape;398;p33"/>
          <p:cNvSpPr txBox="1"/>
          <p:nvPr/>
        </p:nvSpPr>
        <p:spPr>
          <a:xfrm>
            <a:off x="1264425" y="1371700"/>
            <a:ext cx="6322200" cy="29862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Dallo scorso anno è cambiato il format di risoluzione, come potete aver notato dal Template inviato. </a:t>
            </a:r>
            <a:r>
              <a:rPr lang="it-IT">
                <a:solidFill>
                  <a:schemeClr val="lt1"/>
                </a:solidFill>
                <a:latin typeface="Source Sans Pro"/>
                <a:ea typeface="Source Sans Pro"/>
                <a:cs typeface="Source Sans Pro"/>
                <a:sym typeface="Source Sans Pro"/>
              </a:rPr>
              <a:t>Le risoluzioni conformi allo scorso format purtroppo </a:t>
            </a:r>
            <a:r>
              <a:rPr lang="it-IT" u="sng">
                <a:solidFill>
                  <a:schemeClr val="lt1"/>
                </a:solidFill>
                <a:latin typeface="Source Sans Pro"/>
                <a:ea typeface="Source Sans Pro"/>
                <a:cs typeface="Source Sans Pro"/>
                <a:sym typeface="Source Sans Pro"/>
              </a:rPr>
              <a:t>non </a:t>
            </a:r>
            <a:r>
              <a:rPr lang="it-IT">
                <a:solidFill>
                  <a:schemeClr val="lt1"/>
                </a:solidFill>
                <a:latin typeface="Source Sans Pro"/>
                <a:ea typeface="Source Sans Pro"/>
                <a:cs typeface="Source Sans Pro"/>
                <a:sym typeface="Source Sans Pro"/>
              </a:rPr>
              <a:t>verranno accettate;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questo cambio è dovuto all’adattamento del nostro comitato nazionale al nuovo format proposto dal Network, già adottato negli eventi;</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i</a:t>
            </a:r>
            <a:r>
              <a:rPr lang="it-IT">
                <a:solidFill>
                  <a:schemeClr val="lt1"/>
                </a:solidFill>
                <a:latin typeface="Source Sans Pro"/>
                <a:ea typeface="Source Sans Pro"/>
                <a:cs typeface="Source Sans Pro"/>
                <a:sym typeface="Source Sans Pro"/>
              </a:rPr>
              <a:t>ntroduzione di un </a:t>
            </a:r>
            <a:r>
              <a:rPr i="1" lang="it-IT">
                <a:solidFill>
                  <a:schemeClr val="lt1"/>
                </a:solidFill>
                <a:latin typeface="Source Sans Pro"/>
                <a:ea typeface="Source Sans Pro"/>
                <a:cs typeface="Source Sans Pro"/>
                <a:sym typeface="Source Sans Pro"/>
              </a:rPr>
              <a:t>Aim statement</a:t>
            </a:r>
            <a:r>
              <a:rPr lang="it-IT">
                <a:solidFill>
                  <a:schemeClr val="lt1"/>
                </a:solidFill>
                <a:latin typeface="Source Sans Pro"/>
                <a:ea typeface="Source Sans Pro"/>
                <a:cs typeface="Source Sans Pro"/>
                <a:sym typeface="Source Sans Pro"/>
              </a:rPr>
              <a:t> all’inizio della risoluzione, che andrà ad indicare l’obiettivo e l’indirizzo generale del documento;</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le </a:t>
            </a:r>
            <a:r>
              <a:rPr i="1" lang="it-IT">
                <a:solidFill>
                  <a:schemeClr val="lt1"/>
                </a:solidFill>
                <a:latin typeface="Source Sans Pro"/>
                <a:ea typeface="Source Sans Pro"/>
                <a:cs typeface="Source Sans Pro"/>
                <a:sym typeface="Source Sans Pro"/>
              </a:rPr>
              <a:t>introductive clauses</a:t>
            </a:r>
            <a:r>
              <a:rPr lang="it-IT">
                <a:solidFill>
                  <a:schemeClr val="lt1"/>
                </a:solidFill>
                <a:latin typeface="Source Sans Pro"/>
                <a:ea typeface="Source Sans Pro"/>
                <a:cs typeface="Source Sans Pro"/>
                <a:sym typeface="Source Sans Pro"/>
              </a:rPr>
              <a:t> sono sostituite dalle </a:t>
            </a:r>
            <a:r>
              <a:rPr i="1" lang="it-IT">
                <a:solidFill>
                  <a:schemeClr val="lt1"/>
                </a:solidFill>
                <a:latin typeface="Source Sans Pro"/>
                <a:ea typeface="Source Sans Pro"/>
                <a:cs typeface="Source Sans Pro"/>
                <a:sym typeface="Source Sans Pro"/>
              </a:rPr>
              <a:t>because clauses;</a:t>
            </a:r>
            <a:endParaRPr i="1">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le </a:t>
            </a:r>
            <a:r>
              <a:rPr i="1" lang="it-IT">
                <a:solidFill>
                  <a:schemeClr val="lt1"/>
                </a:solidFill>
                <a:latin typeface="Source Sans Pro"/>
                <a:ea typeface="Source Sans Pro"/>
                <a:cs typeface="Source Sans Pro"/>
                <a:sym typeface="Source Sans Pro"/>
              </a:rPr>
              <a:t>operative clauses</a:t>
            </a:r>
            <a:r>
              <a:rPr lang="it-IT">
                <a:solidFill>
                  <a:schemeClr val="lt1"/>
                </a:solidFill>
                <a:latin typeface="Source Sans Pro"/>
                <a:ea typeface="Source Sans Pro"/>
                <a:cs typeface="Source Sans Pro"/>
                <a:sym typeface="Source Sans Pro"/>
              </a:rPr>
              <a:t> sono sostituite dalle </a:t>
            </a:r>
            <a:r>
              <a:rPr i="1" lang="it-IT">
                <a:solidFill>
                  <a:schemeClr val="lt1"/>
                </a:solidFill>
                <a:latin typeface="Source Sans Pro"/>
                <a:ea typeface="Source Sans Pro"/>
                <a:cs typeface="Source Sans Pro"/>
                <a:sym typeface="Source Sans Pro"/>
              </a:rPr>
              <a:t>by clauses</a:t>
            </a:r>
            <a:r>
              <a:rPr lang="it-IT">
                <a:solidFill>
                  <a:schemeClr val="lt1"/>
                </a:solidFill>
                <a:latin typeface="Source Sans Pro"/>
                <a:ea typeface="Source Sans Pro"/>
                <a:cs typeface="Source Sans Pro"/>
                <a:sym typeface="Source Sans Pro"/>
              </a:rPr>
              <a:t>;</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4"/>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AIM STATEMENT</a:t>
            </a:r>
            <a:endParaRPr b="1" sz="2200">
              <a:solidFill>
                <a:schemeClr val="lt1"/>
              </a:solidFill>
              <a:latin typeface="Source Sans Pro"/>
              <a:ea typeface="Source Sans Pro"/>
              <a:cs typeface="Source Sans Pro"/>
              <a:sym typeface="Source Sans Pro"/>
            </a:endParaRPr>
          </a:p>
        </p:txBody>
      </p:sp>
      <p:pic>
        <p:nvPicPr>
          <p:cNvPr id="404" name="Google Shape;404;p34"/>
          <p:cNvPicPr preferRelativeResize="0"/>
          <p:nvPr/>
        </p:nvPicPr>
        <p:blipFill rotWithShape="1">
          <a:blip r:embed="rId3">
            <a:alphaModFix/>
          </a:blip>
          <a:srcRect b="29650" l="18885" r="9660" t="21315"/>
          <a:stretch/>
        </p:blipFill>
        <p:spPr>
          <a:xfrm>
            <a:off x="1088124" y="1393050"/>
            <a:ext cx="6967752" cy="2689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5"/>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BECAUSE CLAUSES</a:t>
            </a:r>
            <a:endParaRPr b="1" sz="2200">
              <a:solidFill>
                <a:schemeClr val="lt1"/>
              </a:solidFill>
              <a:latin typeface="Source Sans Pro"/>
              <a:ea typeface="Source Sans Pro"/>
              <a:cs typeface="Source Sans Pro"/>
              <a:sym typeface="Source Sans Pro"/>
            </a:endParaRPr>
          </a:p>
        </p:txBody>
      </p:sp>
      <p:pic>
        <p:nvPicPr>
          <p:cNvPr id="410" name="Google Shape;410;p35"/>
          <p:cNvPicPr preferRelativeResize="0"/>
          <p:nvPr/>
        </p:nvPicPr>
        <p:blipFill rotWithShape="1">
          <a:blip r:embed="rId3">
            <a:alphaModFix/>
          </a:blip>
          <a:srcRect b="37617" l="6495" r="14000" t="31984"/>
          <a:stretch/>
        </p:blipFill>
        <p:spPr>
          <a:xfrm>
            <a:off x="910800" y="1403850"/>
            <a:ext cx="7029451" cy="1511876"/>
          </a:xfrm>
          <a:prstGeom prst="rect">
            <a:avLst/>
          </a:prstGeom>
          <a:noFill/>
          <a:ln>
            <a:noFill/>
          </a:ln>
        </p:spPr>
      </p:pic>
      <p:pic>
        <p:nvPicPr>
          <p:cNvPr id="411" name="Google Shape;411;p35"/>
          <p:cNvPicPr preferRelativeResize="0"/>
          <p:nvPr/>
        </p:nvPicPr>
        <p:blipFill rotWithShape="1">
          <a:blip r:embed="rId4">
            <a:alphaModFix/>
          </a:blip>
          <a:srcRect b="32844" l="9646" r="14813" t="41506"/>
          <a:stretch/>
        </p:blipFill>
        <p:spPr>
          <a:xfrm>
            <a:off x="910800" y="3183187"/>
            <a:ext cx="7029451" cy="1342651"/>
          </a:xfrm>
          <a:prstGeom prst="rect">
            <a:avLst/>
          </a:prstGeom>
          <a:noFill/>
          <a:ln>
            <a:noFill/>
          </a:ln>
        </p:spPr>
      </p:pic>
      <p:pic>
        <p:nvPicPr>
          <p:cNvPr id="412" name="Google Shape;412;p35"/>
          <p:cNvPicPr preferRelativeResize="0"/>
          <p:nvPr/>
        </p:nvPicPr>
        <p:blipFill rotWithShape="1">
          <a:blip r:embed="rId5">
            <a:alphaModFix/>
          </a:blip>
          <a:srcRect b="20896" l="11754" r="11369" t="52999"/>
          <a:stretch/>
        </p:blipFill>
        <p:spPr>
          <a:xfrm>
            <a:off x="910800" y="3183175"/>
            <a:ext cx="7029451" cy="1342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6"/>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BY </a:t>
            </a:r>
            <a:r>
              <a:rPr b="1" i="1" lang="it-IT" sz="2200">
                <a:solidFill>
                  <a:schemeClr val="lt1"/>
                </a:solidFill>
                <a:latin typeface="Source Sans Pro"/>
                <a:ea typeface="Source Sans Pro"/>
                <a:cs typeface="Source Sans Pro"/>
                <a:sym typeface="Source Sans Pro"/>
              </a:rPr>
              <a:t>CLAUSES</a:t>
            </a:r>
            <a:endParaRPr b="1" sz="2200">
              <a:solidFill>
                <a:schemeClr val="lt1"/>
              </a:solidFill>
              <a:latin typeface="Source Sans Pro"/>
              <a:ea typeface="Source Sans Pro"/>
              <a:cs typeface="Source Sans Pro"/>
              <a:sym typeface="Source Sans Pro"/>
            </a:endParaRPr>
          </a:p>
        </p:txBody>
      </p:sp>
      <p:pic>
        <p:nvPicPr>
          <p:cNvPr id="418" name="Google Shape;418;p36"/>
          <p:cNvPicPr preferRelativeResize="0"/>
          <p:nvPr/>
        </p:nvPicPr>
        <p:blipFill rotWithShape="1">
          <a:blip r:embed="rId3">
            <a:alphaModFix/>
          </a:blip>
          <a:srcRect b="25678" l="9960" r="28516" t="29373"/>
          <a:stretch/>
        </p:blipFill>
        <p:spPr>
          <a:xfrm>
            <a:off x="910800" y="1403850"/>
            <a:ext cx="7029451" cy="302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7"/>
          <p:cNvSpPr/>
          <p:nvPr/>
        </p:nvSpPr>
        <p:spPr>
          <a:xfrm>
            <a:off x="791518" y="1671630"/>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424" name="Google Shape;424;p37"/>
          <p:cNvSpPr/>
          <p:nvPr/>
        </p:nvSpPr>
        <p:spPr>
          <a:xfrm>
            <a:off x="2785493" y="1671624"/>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425" name="Google Shape;425;p37"/>
          <p:cNvSpPr/>
          <p:nvPr/>
        </p:nvSpPr>
        <p:spPr>
          <a:xfrm>
            <a:off x="4765757" y="1671630"/>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426" name="Google Shape;426;p37"/>
          <p:cNvSpPr/>
          <p:nvPr/>
        </p:nvSpPr>
        <p:spPr>
          <a:xfrm>
            <a:off x="6746021" y="1671624"/>
            <a:ext cx="1440184" cy="1440184"/>
          </a:xfrm>
          <a:prstGeom prst="rect">
            <a:avLst/>
          </a:prstGeom>
          <a:solidFill>
            <a:srgbClr val="25374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53746"/>
              </a:solidFill>
              <a:latin typeface="Calibri"/>
              <a:ea typeface="Calibri"/>
              <a:cs typeface="Calibri"/>
              <a:sym typeface="Calibri"/>
            </a:endParaRPr>
          </a:p>
        </p:txBody>
      </p:sp>
      <p:sp>
        <p:nvSpPr>
          <p:cNvPr id="427" name="Google Shape;427;p37"/>
          <p:cNvSpPr/>
          <p:nvPr/>
        </p:nvSpPr>
        <p:spPr>
          <a:xfrm>
            <a:off x="7812432" y="1311582"/>
            <a:ext cx="630084" cy="630084"/>
          </a:xfrm>
          <a:prstGeom prst="ellipse">
            <a:avLst/>
          </a:prstGeom>
          <a:solidFill>
            <a:srgbClr val="5C8E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Kasper\Desktop\PORTUGUESE\ICONS-24.png" id="428" name="Google Shape;428;p37"/>
          <p:cNvPicPr preferRelativeResize="0"/>
          <p:nvPr/>
        </p:nvPicPr>
        <p:blipFill rotWithShape="1">
          <a:blip r:embed="rId3">
            <a:alphaModFix/>
          </a:blip>
          <a:srcRect b="0" l="0" r="0" t="0"/>
          <a:stretch/>
        </p:blipFill>
        <p:spPr>
          <a:xfrm>
            <a:off x="7812432" y="1273428"/>
            <a:ext cx="675558" cy="675558"/>
          </a:xfrm>
          <a:prstGeom prst="rect">
            <a:avLst/>
          </a:prstGeom>
          <a:noFill/>
          <a:ln>
            <a:noFill/>
          </a:ln>
        </p:spPr>
      </p:pic>
      <p:sp>
        <p:nvSpPr>
          <p:cNvPr id="429" name="Google Shape;429;p37"/>
          <p:cNvSpPr txBox="1"/>
          <p:nvPr/>
        </p:nvSpPr>
        <p:spPr>
          <a:xfrm>
            <a:off x="791496" y="2013111"/>
            <a:ext cx="1440192" cy="5395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lang="it-IT" sz="3200">
                <a:solidFill>
                  <a:schemeClr val="lt1"/>
                </a:solidFill>
                <a:latin typeface="Source Sans Pro"/>
                <a:ea typeface="Source Sans Pro"/>
                <a:cs typeface="Source Sans Pro"/>
                <a:sym typeface="Source Sans Pro"/>
              </a:rPr>
              <a:t>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lt1"/>
              </a:buClr>
              <a:buSzPts val="3600"/>
              <a:buFont typeface="Arial"/>
              <a:buNone/>
            </a:pPr>
            <a:r>
              <a:t/>
            </a:r>
            <a:endParaRPr b="1" i="0" sz="3600" u="none" cap="none" strike="noStrike">
              <a:solidFill>
                <a:schemeClr val="lt1"/>
              </a:solidFill>
              <a:latin typeface="Source Sans Pro"/>
              <a:ea typeface="Source Sans Pro"/>
              <a:cs typeface="Source Sans Pro"/>
              <a:sym typeface="Source Sans Pro"/>
            </a:endParaRPr>
          </a:p>
        </p:txBody>
      </p:sp>
      <p:sp>
        <p:nvSpPr>
          <p:cNvPr id="430" name="Google Shape;430;p37"/>
          <p:cNvSpPr txBox="1"/>
          <p:nvPr/>
        </p:nvSpPr>
        <p:spPr>
          <a:xfrm>
            <a:off x="791500" y="2571750"/>
            <a:ext cx="1440300" cy="360000"/>
          </a:xfrm>
          <a:prstGeom prst="rect">
            <a:avLst/>
          </a:prstGeom>
          <a:noFill/>
          <a:ln>
            <a:noFill/>
          </a:ln>
        </p:spPr>
        <p:txBody>
          <a:bodyPr anchorCtr="0" anchor="t" bIns="45700" lIns="91425" spcFirstLastPara="1" rIns="91425" wrap="square" tIns="45700">
            <a:noAutofit/>
          </a:bodyPr>
          <a:lstStyle/>
          <a:p>
            <a:pPr indent="0" lvl="0" marL="0" marR="0" rtl="0" algn="ctr">
              <a:lnSpc>
                <a:spcPct val="90909"/>
              </a:lnSpc>
              <a:spcBef>
                <a:spcPts val="0"/>
              </a:spcBef>
              <a:spcAft>
                <a:spcPts val="0"/>
              </a:spcAft>
              <a:buClr>
                <a:schemeClr val="lt1"/>
              </a:buClr>
              <a:buSzPts val="1100"/>
              <a:buFont typeface="Arial"/>
              <a:buNone/>
            </a:pPr>
            <a:r>
              <a:rPr i="1" lang="it-IT" sz="1100">
                <a:solidFill>
                  <a:schemeClr val="lt1"/>
                </a:solidFill>
                <a:latin typeface="Source Sans Pro"/>
                <a:ea typeface="Source Sans Pro"/>
                <a:cs typeface="Source Sans Pro"/>
                <a:sym typeface="Source Sans Pro"/>
              </a:rPr>
              <a:t>Because </a:t>
            </a:r>
            <a:r>
              <a:rPr lang="it-IT" sz="1100">
                <a:solidFill>
                  <a:schemeClr val="lt1"/>
                </a:solidFill>
                <a:latin typeface="Source Sans Pro"/>
                <a:ea typeface="Source Sans Pro"/>
                <a:cs typeface="Source Sans Pro"/>
                <a:sym typeface="Source Sans Pro"/>
              </a:rPr>
              <a:t>clauses</a:t>
            </a:r>
            <a:endParaRPr b="0" i="0" sz="1100" u="none" cap="none" strike="noStrike">
              <a:solidFill>
                <a:schemeClr val="lt1"/>
              </a:solidFill>
              <a:latin typeface="Source Sans Pro"/>
              <a:ea typeface="Source Sans Pro"/>
              <a:cs typeface="Source Sans Pro"/>
              <a:sym typeface="Source Sans Pro"/>
            </a:endParaRPr>
          </a:p>
          <a:p>
            <a:pPr indent="0" lvl="0" marL="0" marR="0" rtl="0" algn="l">
              <a:lnSpc>
                <a:spcPct val="27777"/>
              </a:lnSpc>
              <a:spcBef>
                <a:spcPts val="720"/>
              </a:spcBef>
              <a:spcAft>
                <a:spcPts val="0"/>
              </a:spcAft>
              <a:buClr>
                <a:schemeClr val="lt1"/>
              </a:buClr>
              <a:buSzPts val="3600"/>
              <a:buFont typeface="Arial"/>
              <a:buNone/>
            </a:pPr>
            <a:r>
              <a:t/>
            </a:r>
            <a:endParaRPr b="1" i="0" sz="3600" u="none" cap="none" strike="noStrike">
              <a:solidFill>
                <a:schemeClr val="lt1"/>
              </a:solidFill>
              <a:latin typeface="Source Sans Pro"/>
              <a:ea typeface="Source Sans Pro"/>
              <a:cs typeface="Source Sans Pro"/>
              <a:sym typeface="Source Sans Pro"/>
            </a:endParaRPr>
          </a:p>
        </p:txBody>
      </p:sp>
      <p:sp>
        <p:nvSpPr>
          <p:cNvPr id="431" name="Google Shape;431;p37"/>
          <p:cNvSpPr txBox="1"/>
          <p:nvPr/>
        </p:nvSpPr>
        <p:spPr>
          <a:xfrm>
            <a:off x="2771760" y="2013111"/>
            <a:ext cx="1440192" cy="5395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lang="it-IT" sz="3200">
                <a:solidFill>
                  <a:schemeClr val="lt1"/>
                </a:solidFill>
                <a:latin typeface="Source Sans Pro"/>
                <a:ea typeface="Source Sans Pro"/>
                <a:cs typeface="Source Sans Pro"/>
                <a:sym typeface="Source Sans Pro"/>
              </a:rPr>
              <a:t>25%</a:t>
            </a:r>
            <a:endParaRPr b="0" i="0" sz="3200" u="none" cap="none" strike="noStrike">
              <a:solidFill>
                <a:schemeClr val="lt1"/>
              </a:solidFill>
              <a:latin typeface="Source Sans Pro"/>
              <a:ea typeface="Source Sans Pro"/>
              <a:cs typeface="Source Sans Pro"/>
              <a:sym typeface="Source Sans Pro"/>
            </a:endParaRPr>
          </a:p>
        </p:txBody>
      </p:sp>
      <p:sp>
        <p:nvSpPr>
          <p:cNvPr id="432" name="Google Shape;432;p37"/>
          <p:cNvSpPr txBox="1"/>
          <p:nvPr/>
        </p:nvSpPr>
        <p:spPr>
          <a:xfrm>
            <a:off x="2771760" y="2571750"/>
            <a:ext cx="1440192" cy="360048"/>
          </a:xfrm>
          <a:prstGeom prst="rect">
            <a:avLst/>
          </a:prstGeom>
          <a:noFill/>
          <a:ln>
            <a:noFill/>
          </a:ln>
        </p:spPr>
        <p:txBody>
          <a:bodyPr anchorCtr="0" anchor="t" bIns="45700" lIns="91425" spcFirstLastPara="1" rIns="91425" wrap="square" tIns="45700">
            <a:noAutofit/>
          </a:bodyPr>
          <a:lstStyle/>
          <a:p>
            <a:pPr indent="0" lvl="0" marL="0" marR="0" rtl="0" algn="ctr">
              <a:lnSpc>
                <a:spcPct val="90909"/>
              </a:lnSpc>
              <a:spcBef>
                <a:spcPts val="0"/>
              </a:spcBef>
              <a:spcAft>
                <a:spcPts val="0"/>
              </a:spcAft>
              <a:buClr>
                <a:schemeClr val="lt1"/>
              </a:buClr>
              <a:buSzPts val="1100"/>
              <a:buFont typeface="Arial"/>
              <a:buNone/>
            </a:pPr>
            <a:r>
              <a:rPr i="1" lang="it-IT" sz="1100">
                <a:solidFill>
                  <a:schemeClr val="lt1"/>
                </a:solidFill>
                <a:latin typeface="Source Sans Pro"/>
                <a:ea typeface="Source Sans Pro"/>
                <a:cs typeface="Source Sans Pro"/>
                <a:sym typeface="Source Sans Pro"/>
              </a:rPr>
              <a:t>Lingua inglese</a:t>
            </a:r>
            <a:endParaRPr b="0" i="1" sz="1100" u="none" cap="none" strike="noStrike">
              <a:solidFill>
                <a:schemeClr val="lt1"/>
              </a:solidFill>
              <a:latin typeface="Source Sans Pro"/>
              <a:ea typeface="Source Sans Pro"/>
              <a:cs typeface="Source Sans Pro"/>
              <a:sym typeface="Source Sans Pro"/>
            </a:endParaRPr>
          </a:p>
        </p:txBody>
      </p:sp>
      <p:sp>
        <p:nvSpPr>
          <p:cNvPr id="433" name="Google Shape;433;p37"/>
          <p:cNvSpPr txBox="1"/>
          <p:nvPr/>
        </p:nvSpPr>
        <p:spPr>
          <a:xfrm>
            <a:off x="4752024" y="2013111"/>
            <a:ext cx="1440192" cy="5395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lang="it-IT" sz="3200">
                <a:solidFill>
                  <a:schemeClr val="lt1"/>
                </a:solidFill>
                <a:latin typeface="Source Sans Pro"/>
                <a:ea typeface="Source Sans Pro"/>
                <a:cs typeface="Source Sans Pro"/>
                <a:sym typeface="Source Sans Pro"/>
              </a:rPr>
              <a:t>30%</a:t>
            </a:r>
            <a:endParaRPr b="0" i="0" sz="3200" u="none" cap="none" strike="noStrike">
              <a:solidFill>
                <a:schemeClr val="lt1"/>
              </a:solidFill>
              <a:latin typeface="Source Sans Pro"/>
              <a:ea typeface="Source Sans Pro"/>
              <a:cs typeface="Source Sans Pro"/>
              <a:sym typeface="Source Sans Pro"/>
            </a:endParaRPr>
          </a:p>
        </p:txBody>
      </p:sp>
      <p:sp>
        <p:nvSpPr>
          <p:cNvPr id="434" name="Google Shape;434;p37"/>
          <p:cNvSpPr txBox="1"/>
          <p:nvPr/>
        </p:nvSpPr>
        <p:spPr>
          <a:xfrm>
            <a:off x="4752024" y="2571750"/>
            <a:ext cx="1440192" cy="360048"/>
          </a:xfrm>
          <a:prstGeom prst="rect">
            <a:avLst/>
          </a:prstGeom>
          <a:noFill/>
          <a:ln>
            <a:noFill/>
          </a:ln>
        </p:spPr>
        <p:txBody>
          <a:bodyPr anchorCtr="0" anchor="t" bIns="45700" lIns="91425" spcFirstLastPara="1" rIns="91425" wrap="square" tIns="45700">
            <a:noAutofit/>
          </a:bodyPr>
          <a:lstStyle/>
          <a:p>
            <a:pPr indent="0" lvl="0" marL="0" marR="0" rtl="0" algn="ctr">
              <a:lnSpc>
                <a:spcPct val="90909"/>
              </a:lnSpc>
              <a:spcBef>
                <a:spcPts val="0"/>
              </a:spcBef>
              <a:spcAft>
                <a:spcPts val="0"/>
              </a:spcAft>
              <a:buClr>
                <a:schemeClr val="lt1"/>
              </a:buClr>
              <a:buSzPts val="1100"/>
              <a:buFont typeface="Arial"/>
              <a:buNone/>
            </a:pPr>
            <a:r>
              <a:rPr i="1" lang="it-IT" sz="1100">
                <a:solidFill>
                  <a:schemeClr val="lt1"/>
                </a:solidFill>
                <a:latin typeface="Source Sans Pro"/>
                <a:ea typeface="Source Sans Pro"/>
                <a:cs typeface="Source Sans Pro"/>
                <a:sym typeface="Source Sans Pro"/>
              </a:rPr>
              <a:t>By clauses</a:t>
            </a:r>
            <a:endParaRPr b="0" i="1" sz="1100" u="none" cap="none" strike="noStrike">
              <a:solidFill>
                <a:schemeClr val="lt1"/>
              </a:solidFill>
              <a:latin typeface="Source Sans Pro"/>
              <a:ea typeface="Source Sans Pro"/>
              <a:cs typeface="Source Sans Pro"/>
              <a:sym typeface="Source Sans Pro"/>
            </a:endParaRPr>
          </a:p>
        </p:txBody>
      </p:sp>
      <p:sp>
        <p:nvSpPr>
          <p:cNvPr id="435" name="Google Shape;435;p37"/>
          <p:cNvSpPr txBox="1"/>
          <p:nvPr/>
        </p:nvSpPr>
        <p:spPr>
          <a:xfrm>
            <a:off x="6732288" y="2013111"/>
            <a:ext cx="1440192" cy="5395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lang="it-IT" sz="3200">
                <a:solidFill>
                  <a:schemeClr val="lt1"/>
                </a:solidFill>
                <a:latin typeface="Source Sans Pro"/>
                <a:ea typeface="Source Sans Pro"/>
                <a:cs typeface="Source Sans Pro"/>
                <a:sym typeface="Source Sans Pro"/>
              </a:rPr>
              <a:t>20%</a:t>
            </a:r>
            <a:endParaRPr b="0" i="0" sz="3200" u="none" cap="none" strike="noStrike">
              <a:solidFill>
                <a:schemeClr val="lt1"/>
              </a:solidFill>
              <a:latin typeface="Source Sans Pro"/>
              <a:ea typeface="Source Sans Pro"/>
              <a:cs typeface="Source Sans Pro"/>
              <a:sym typeface="Source Sans Pro"/>
            </a:endParaRPr>
          </a:p>
        </p:txBody>
      </p:sp>
      <p:sp>
        <p:nvSpPr>
          <p:cNvPr id="436" name="Google Shape;436;p37"/>
          <p:cNvSpPr txBox="1"/>
          <p:nvPr/>
        </p:nvSpPr>
        <p:spPr>
          <a:xfrm>
            <a:off x="6732288" y="2571750"/>
            <a:ext cx="1440300" cy="360000"/>
          </a:xfrm>
          <a:prstGeom prst="rect">
            <a:avLst/>
          </a:prstGeom>
          <a:noFill/>
          <a:ln>
            <a:noFill/>
          </a:ln>
        </p:spPr>
        <p:txBody>
          <a:bodyPr anchorCtr="0" anchor="t" bIns="45700" lIns="91425" spcFirstLastPara="1" rIns="91425" wrap="square" tIns="45700">
            <a:noAutofit/>
          </a:bodyPr>
          <a:lstStyle/>
          <a:p>
            <a:pPr indent="0" lvl="0" marL="0" marR="0" rtl="0" algn="ctr">
              <a:lnSpc>
                <a:spcPct val="90909"/>
              </a:lnSpc>
              <a:spcBef>
                <a:spcPts val="0"/>
              </a:spcBef>
              <a:spcAft>
                <a:spcPts val="0"/>
              </a:spcAft>
              <a:buClr>
                <a:schemeClr val="lt1"/>
              </a:buClr>
              <a:buSzPts val="1100"/>
              <a:buFont typeface="Arial"/>
              <a:buNone/>
            </a:pPr>
            <a:r>
              <a:rPr i="1" lang="it-IT" sz="1100">
                <a:solidFill>
                  <a:schemeClr val="lt1"/>
                </a:solidFill>
                <a:latin typeface="Source Sans Pro"/>
                <a:ea typeface="Source Sans Pro"/>
                <a:cs typeface="Source Sans Pro"/>
                <a:sym typeface="Source Sans Pro"/>
              </a:rPr>
              <a:t>Forma</a:t>
            </a:r>
            <a:endParaRPr b="0" i="1" sz="1100" u="none" cap="none" strike="noStrike">
              <a:solidFill>
                <a:schemeClr val="lt1"/>
              </a:solidFill>
              <a:latin typeface="Source Sans Pro"/>
              <a:ea typeface="Source Sans Pro"/>
              <a:cs typeface="Source Sans Pro"/>
              <a:sym typeface="Source Sans Pro"/>
            </a:endParaRPr>
          </a:p>
        </p:txBody>
      </p:sp>
      <p:pic>
        <p:nvPicPr>
          <p:cNvPr descr="C:\Users\Kasper\Desktop\PORTUGUESE\ICONS-24.png" id="437" name="Google Shape;437;p37"/>
          <p:cNvPicPr preferRelativeResize="0"/>
          <p:nvPr/>
        </p:nvPicPr>
        <p:blipFill rotWithShape="1">
          <a:blip r:embed="rId3">
            <a:alphaModFix/>
          </a:blip>
          <a:srcRect b="0" l="0" r="0" t="0"/>
          <a:stretch/>
        </p:blipFill>
        <p:spPr>
          <a:xfrm>
            <a:off x="5809432" y="1318503"/>
            <a:ext cx="675558" cy="675558"/>
          </a:xfrm>
          <a:prstGeom prst="rect">
            <a:avLst/>
          </a:prstGeom>
          <a:noFill/>
          <a:ln>
            <a:noFill/>
          </a:ln>
        </p:spPr>
      </p:pic>
      <p:pic>
        <p:nvPicPr>
          <p:cNvPr descr="C:\Users\Kasper\Desktop\PORTUGUESE\ICONS-24.png" id="438" name="Google Shape;438;p37"/>
          <p:cNvPicPr preferRelativeResize="0"/>
          <p:nvPr/>
        </p:nvPicPr>
        <p:blipFill rotWithShape="1">
          <a:blip r:embed="rId3">
            <a:alphaModFix/>
          </a:blip>
          <a:srcRect b="0" l="0" r="0" t="0"/>
          <a:stretch/>
        </p:blipFill>
        <p:spPr>
          <a:xfrm>
            <a:off x="3896432" y="1318503"/>
            <a:ext cx="675558" cy="675558"/>
          </a:xfrm>
          <a:prstGeom prst="rect">
            <a:avLst/>
          </a:prstGeom>
          <a:noFill/>
          <a:ln>
            <a:noFill/>
          </a:ln>
        </p:spPr>
      </p:pic>
      <p:pic>
        <p:nvPicPr>
          <p:cNvPr descr="C:\Users\Kasper\Desktop\PORTUGUESE\ICONS-24.png" id="439" name="Google Shape;439;p37"/>
          <p:cNvPicPr preferRelativeResize="0"/>
          <p:nvPr/>
        </p:nvPicPr>
        <p:blipFill rotWithShape="1">
          <a:blip r:embed="rId3">
            <a:alphaModFix/>
          </a:blip>
          <a:srcRect b="0" l="0" r="0" t="0"/>
          <a:stretch/>
        </p:blipFill>
        <p:spPr>
          <a:xfrm>
            <a:off x="1850982" y="1318503"/>
            <a:ext cx="675558" cy="675558"/>
          </a:xfrm>
          <a:prstGeom prst="rect">
            <a:avLst/>
          </a:prstGeom>
          <a:noFill/>
          <a:ln>
            <a:noFill/>
          </a:ln>
        </p:spPr>
      </p:pic>
      <p:sp>
        <p:nvSpPr>
          <p:cNvPr id="440" name="Google Shape;440;p37"/>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CRITERI DI VALUTAZIONE</a:t>
            </a:r>
            <a:endParaRPr b="1" i="1" sz="2200">
              <a:solidFill>
                <a:schemeClr val="dk2"/>
              </a:solidFill>
              <a:latin typeface="Source Sans Pro"/>
              <a:ea typeface="Source Sans Pro"/>
              <a:cs typeface="Source Sans Pro"/>
              <a:sym typeface="Source Sans Pro"/>
            </a:endParaRPr>
          </a:p>
        </p:txBody>
      </p:sp>
      <p:sp>
        <p:nvSpPr>
          <p:cNvPr id="441" name="Google Shape;441;p37"/>
          <p:cNvSpPr txBox="1"/>
          <p:nvPr/>
        </p:nvSpPr>
        <p:spPr>
          <a:xfrm>
            <a:off x="1264425" y="3333400"/>
            <a:ext cx="6322200" cy="7233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it-IT">
                <a:solidFill>
                  <a:schemeClr val="dk2"/>
                </a:solidFill>
                <a:latin typeface="Source Sans Pro"/>
                <a:ea typeface="Source Sans Pro"/>
                <a:cs typeface="Source Sans Pro"/>
                <a:sym typeface="Source Sans Pro"/>
              </a:rPr>
              <a:t>Anche questi criteri sono illustrati più nel dettaglio all’interno della “Guida alla Preselezione”, che vi invitiamo caldamente a consultare!</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EYP AL SUD!</a:t>
            </a:r>
            <a:endParaRPr b="1" i="1" sz="2200">
              <a:solidFill>
                <a:schemeClr val="dk2"/>
              </a:solidFill>
              <a:latin typeface="Source Sans Pro"/>
              <a:ea typeface="Source Sans Pro"/>
              <a:cs typeface="Source Sans Pro"/>
              <a:sym typeface="Source Sans Pro"/>
            </a:endParaRPr>
          </a:p>
        </p:txBody>
      </p:sp>
      <p:sp>
        <p:nvSpPr>
          <p:cNvPr id="449" name="Google Shape;449;p38"/>
          <p:cNvSpPr txBox="1"/>
          <p:nvPr/>
        </p:nvSpPr>
        <p:spPr>
          <a:xfrm>
            <a:off x="1264425" y="1371700"/>
            <a:ext cx="6322200" cy="1693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it-IT">
                <a:solidFill>
                  <a:schemeClr val="dk2"/>
                </a:solidFill>
                <a:latin typeface="Source Sans Pro"/>
                <a:ea typeface="Source Sans Pro"/>
                <a:cs typeface="Source Sans Pro"/>
                <a:sym typeface="Source Sans Pro"/>
              </a:rPr>
              <a:t>Visto il successo dell’anno scorso e di questa registrazione anche per la Preselezione 2023/2024 una quota pari al 33% delle scuole selezionate sarà riservata alle Scuole appartenenti alle Regioni del Sud Italia e delle Isole, secondo la divisione operata in sede di circoscrizioni europee, i.e. Abruzzo, Basilicata, Calabria, Campania, Molise, Puglia, Sicilia e Sardegna.</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39"/>
          <p:cNvPicPr preferRelativeResize="0"/>
          <p:nvPr/>
        </p:nvPicPr>
        <p:blipFill rotWithShape="1">
          <a:blip r:embed="rId3">
            <a:alphaModFix/>
          </a:blip>
          <a:srcRect b="8379" l="26693" r="47791" t="27162"/>
          <a:stretch/>
        </p:blipFill>
        <p:spPr>
          <a:xfrm>
            <a:off x="5762550" y="1055012"/>
            <a:ext cx="2319523" cy="3296176"/>
          </a:xfrm>
          <a:prstGeom prst="rect">
            <a:avLst/>
          </a:prstGeom>
          <a:noFill/>
          <a:ln>
            <a:noFill/>
          </a:ln>
        </p:spPr>
      </p:pic>
      <p:sp>
        <p:nvSpPr>
          <p:cNvPr id="455" name="Google Shape;455;p39"/>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GUIDA ALLA PRESELEZIONE</a:t>
            </a:r>
            <a:endParaRPr b="1" sz="2200">
              <a:solidFill>
                <a:schemeClr val="lt1"/>
              </a:solidFill>
              <a:latin typeface="Source Sans Pro"/>
              <a:ea typeface="Source Sans Pro"/>
              <a:cs typeface="Source Sans Pro"/>
              <a:sym typeface="Source Sans Pro"/>
            </a:endParaRPr>
          </a:p>
        </p:txBody>
      </p:sp>
      <p:sp>
        <p:nvSpPr>
          <p:cNvPr id="456" name="Google Shape;456;p39"/>
          <p:cNvSpPr txBox="1"/>
          <p:nvPr/>
        </p:nvSpPr>
        <p:spPr>
          <a:xfrm>
            <a:off x="1264425" y="1371700"/>
            <a:ext cx="4137600" cy="26628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Ogni informazione relativa alle regole formali specifiche, da rispettare per una corretta stesura, sono inserite all’interno del documento “Guida alla Preselezione”, inviato via mail e reperibile sul nostro sito internet.</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in questo documento sono inseriti anche il “Topic Overview” ed esempi di risoluzioni passate.</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0"/>
          <p:cNvSpPr/>
          <p:nvPr/>
        </p:nvSpPr>
        <p:spPr>
          <a:xfrm>
            <a:off x="1499681" y="2187034"/>
            <a:ext cx="61446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lang="it-IT" sz="4400">
                <a:solidFill>
                  <a:srgbClr val="FFFFFF"/>
                </a:solidFill>
                <a:latin typeface="Source Sans Pro"/>
                <a:ea typeface="Source Sans Pro"/>
                <a:cs typeface="Source Sans Pro"/>
                <a:sym typeface="Source Sans Pro"/>
              </a:rPr>
              <a:t>DOMANDE</a:t>
            </a:r>
            <a:endParaRPr sz="4400">
              <a:solidFill>
                <a:srgbClr val="FFFFFF"/>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4400"/>
              <a:buFont typeface="Arial"/>
              <a:buNone/>
            </a:pPr>
            <a:r>
              <a:t/>
            </a:r>
            <a:endParaRPr sz="4400">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4400"/>
              <a:buFont typeface="Arial"/>
              <a:buNone/>
            </a:pPr>
            <a:r>
              <a:t/>
            </a:r>
            <a:endParaRPr sz="4400">
              <a:solidFill>
                <a:srgbClr val="FFFFFF"/>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1"/>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SCADENZARIO 2022/2023</a:t>
            </a:r>
            <a:endParaRPr b="1" i="1" sz="2200">
              <a:solidFill>
                <a:schemeClr val="dk2"/>
              </a:solidFill>
              <a:latin typeface="Source Sans Pro"/>
              <a:ea typeface="Source Sans Pro"/>
              <a:cs typeface="Source Sans Pro"/>
              <a:sym typeface="Source Sans Pro"/>
            </a:endParaRPr>
          </a:p>
        </p:txBody>
      </p:sp>
      <p:sp>
        <p:nvSpPr>
          <p:cNvPr id="469" name="Google Shape;469;p41"/>
          <p:cNvSpPr txBox="1"/>
          <p:nvPr/>
        </p:nvSpPr>
        <p:spPr>
          <a:xfrm>
            <a:off x="1264425" y="1371700"/>
            <a:ext cx="6322200" cy="2662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i="1" lang="it-IT">
                <a:solidFill>
                  <a:schemeClr val="dk2"/>
                </a:solidFill>
                <a:latin typeface="Source Sans Pro"/>
                <a:ea typeface="Source Sans Pro"/>
                <a:cs typeface="Source Sans Pro"/>
                <a:sym typeface="Source Sans Pro"/>
              </a:rPr>
              <a:t>4</a:t>
            </a:r>
            <a:r>
              <a:rPr i="1" lang="it-IT">
                <a:solidFill>
                  <a:schemeClr val="dk2"/>
                </a:solidFill>
                <a:latin typeface="Source Sans Pro"/>
                <a:ea typeface="Source Sans Pro"/>
                <a:cs typeface="Source Sans Pro"/>
                <a:sym typeface="Source Sans Pro"/>
              </a:rPr>
              <a:t>.12.2023:</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pagamento della quota di iscrizione;</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invio della distinta di pagamento;</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invio della proposta di risoluzione;</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invio della Convenzione PCTO e del registro presenze;</a:t>
            </a:r>
            <a:endParaRPr>
              <a:solidFill>
                <a:schemeClr val="dk2"/>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rPr i="1" lang="it-IT">
                <a:solidFill>
                  <a:schemeClr val="dk2"/>
                </a:solidFill>
                <a:latin typeface="Source Sans Pro"/>
                <a:ea typeface="Source Sans Pro"/>
                <a:cs typeface="Source Sans Pro"/>
                <a:sym typeface="Source Sans Pro"/>
              </a:rPr>
              <a:t>5</a:t>
            </a:r>
            <a:r>
              <a:rPr i="1" lang="it-IT">
                <a:solidFill>
                  <a:schemeClr val="dk2"/>
                </a:solidFill>
                <a:latin typeface="Source Sans Pro"/>
                <a:ea typeface="Source Sans Pro"/>
                <a:cs typeface="Source Sans Pro"/>
                <a:sym typeface="Source Sans Pro"/>
              </a:rPr>
              <a:t>.02.2023: </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comunicazione dei risultati della Preselezione.</a:t>
            </a:r>
            <a:endParaRPr>
              <a:solidFill>
                <a:schemeClr val="dk2"/>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4"/>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COS’È LA PRESELEZIONE?</a:t>
            </a:r>
            <a:endParaRPr b="1" i="1" sz="2200">
              <a:solidFill>
                <a:schemeClr val="lt1"/>
              </a:solidFill>
              <a:latin typeface="Source Sans Pro"/>
              <a:ea typeface="Source Sans Pro"/>
              <a:cs typeface="Source Sans Pro"/>
              <a:sym typeface="Source Sans Pro"/>
            </a:endParaRPr>
          </a:p>
        </p:txBody>
      </p:sp>
      <p:sp>
        <p:nvSpPr>
          <p:cNvPr id="338" name="Google Shape;338;p24"/>
          <p:cNvSpPr txBox="1"/>
          <p:nvPr/>
        </p:nvSpPr>
        <p:spPr>
          <a:xfrm>
            <a:off x="1264425" y="1318125"/>
            <a:ext cx="6322200" cy="29862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La preselezione è la fase del percorso associativo che si svolge all’interno delle scuole.</a:t>
            </a:r>
            <a:endParaRPr>
              <a:solidFill>
                <a:schemeClr val="lt1"/>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Gli studenti hanno la possibilità di discutere di tematiche di attualità, scelte annualmente a livello nazionale, redigendo un documento improntato sul modello di risoluzione parlamentare europeo.</a:t>
            </a:r>
            <a:endParaRPr>
              <a:solidFill>
                <a:schemeClr val="lt1"/>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Sulla base di questo documento sarà possibile essere selezionati per le Sessioni Nazionali (ma anche sessioni regionali o estere!)</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2"/>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CONTATTI</a:t>
            </a:r>
            <a:endParaRPr b="1" i="1" sz="2200">
              <a:solidFill>
                <a:schemeClr val="dk2"/>
              </a:solidFill>
              <a:latin typeface="Source Sans Pro"/>
              <a:ea typeface="Source Sans Pro"/>
              <a:cs typeface="Source Sans Pro"/>
              <a:sym typeface="Source Sans Pro"/>
            </a:endParaRPr>
          </a:p>
        </p:txBody>
      </p:sp>
      <p:sp>
        <p:nvSpPr>
          <p:cNvPr id="477" name="Google Shape;477;p42"/>
          <p:cNvSpPr txBox="1"/>
          <p:nvPr/>
        </p:nvSpPr>
        <p:spPr>
          <a:xfrm>
            <a:off x="1264425" y="1371700"/>
            <a:ext cx="6322200" cy="26628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per questioni legate alla Preselezione: </a:t>
            </a:r>
            <a:r>
              <a:rPr lang="it-IT" u="sng">
                <a:solidFill>
                  <a:schemeClr val="hlink"/>
                </a:solidFill>
                <a:latin typeface="Source Sans Pro"/>
                <a:ea typeface="Source Sans Pro"/>
                <a:cs typeface="Source Sans Pro"/>
                <a:sym typeface="Source Sans Pro"/>
                <a:hlinkClick r:id="rId3"/>
              </a:rPr>
              <a:t>preselezione@eypitaly.org</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per questioni legate al percorso PCTO: </a:t>
            </a:r>
            <a:r>
              <a:rPr lang="it-IT" u="sng">
                <a:solidFill>
                  <a:schemeClr val="hlink"/>
                </a:solidFill>
                <a:latin typeface="Source Sans Pro"/>
                <a:ea typeface="Source Sans Pro"/>
                <a:cs typeface="Source Sans Pro"/>
                <a:sym typeface="Source Sans Pro"/>
                <a:hlinkClick r:id="rId4"/>
              </a:rPr>
              <a:t>alternanza@eypitaly.org</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sito web: </a:t>
            </a:r>
            <a:r>
              <a:rPr lang="it-IT" u="sng">
                <a:solidFill>
                  <a:schemeClr val="hlink"/>
                </a:solidFill>
                <a:latin typeface="Source Sans Pro"/>
                <a:ea typeface="Source Sans Pro"/>
                <a:cs typeface="Source Sans Pro"/>
                <a:sym typeface="Source Sans Pro"/>
                <a:hlinkClick r:id="rId5"/>
              </a:rPr>
              <a:t>www.eypitaly.org</a:t>
            </a:r>
            <a:r>
              <a:rPr lang="it-IT">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a:solidFill>
                <a:schemeClr val="dk2"/>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rPr i="1" lang="it-IT">
                <a:solidFill>
                  <a:schemeClr val="dk2"/>
                </a:solidFill>
                <a:latin typeface="Source Sans Pro"/>
                <a:ea typeface="Source Sans Pro"/>
                <a:cs typeface="Source Sans Pro"/>
                <a:sym typeface="Source Sans Pro"/>
              </a:rPr>
              <a:t>Portafoglio di Preselezione 2022/2023:</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Giulia Heinrich: </a:t>
            </a:r>
            <a:r>
              <a:rPr lang="it-IT" u="sng">
                <a:solidFill>
                  <a:schemeClr val="hlink"/>
                </a:solidFill>
                <a:latin typeface="Source Sans Pro"/>
                <a:ea typeface="Source Sans Pro"/>
                <a:cs typeface="Source Sans Pro"/>
                <a:sym typeface="Source Sans Pro"/>
                <a:hlinkClick r:id="rId6"/>
              </a:rPr>
              <a:t>giulia.heinrich@eypitaly.org</a:t>
            </a:r>
            <a:r>
              <a:rPr lang="it-IT">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Francesco Bertoli: </a:t>
            </a:r>
            <a:r>
              <a:rPr lang="it-IT" u="sng">
                <a:solidFill>
                  <a:schemeClr val="hlink"/>
                </a:solidFill>
                <a:latin typeface="Source Sans Pro"/>
                <a:ea typeface="Source Sans Pro"/>
                <a:cs typeface="Source Sans Pro"/>
                <a:sym typeface="Source Sans Pro"/>
                <a:hlinkClick r:id="rId7"/>
              </a:rPr>
              <a:t>francesco.bertoli@eypitaly.org</a:t>
            </a:r>
            <a:r>
              <a:rPr lang="it-IT">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Hermione Buensuceso: </a:t>
            </a:r>
            <a:r>
              <a:rPr lang="it-IT" u="sng">
                <a:solidFill>
                  <a:schemeClr val="hlink"/>
                </a:solidFill>
                <a:latin typeface="Source Sans Pro"/>
                <a:ea typeface="Source Sans Pro"/>
                <a:cs typeface="Source Sans Pro"/>
                <a:sym typeface="Source Sans Pro"/>
                <a:hlinkClick r:id="rId8"/>
              </a:rPr>
              <a:t>hermione.buensuceso@eypitaly.org</a:t>
            </a:r>
            <a:r>
              <a:rPr lang="it-IT">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5"/>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TOPIC</a:t>
            </a:r>
            <a:r>
              <a:rPr b="1" i="1" lang="it-IT" sz="2200">
                <a:solidFill>
                  <a:schemeClr val="lt1"/>
                </a:solidFill>
                <a:latin typeface="Source Sans Pro"/>
                <a:ea typeface="Source Sans Pro"/>
                <a:cs typeface="Source Sans Pro"/>
                <a:sym typeface="Source Sans Pro"/>
              </a:rPr>
              <a:t> PRESELEZIONE 2022/2023</a:t>
            </a:r>
            <a:endParaRPr b="1" i="1" sz="2200">
              <a:solidFill>
                <a:schemeClr val="lt1"/>
              </a:solidFill>
              <a:latin typeface="Source Sans Pro"/>
              <a:ea typeface="Source Sans Pro"/>
              <a:cs typeface="Source Sans Pro"/>
              <a:sym typeface="Source Sans Pro"/>
            </a:endParaRPr>
          </a:p>
        </p:txBody>
      </p:sp>
      <p:sp>
        <p:nvSpPr>
          <p:cNvPr id="344" name="Google Shape;344;p25"/>
          <p:cNvSpPr txBox="1"/>
          <p:nvPr/>
        </p:nvSpPr>
        <p:spPr>
          <a:xfrm>
            <a:off x="1264425" y="1725150"/>
            <a:ext cx="6322200" cy="1693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i="1" lang="it-IT">
                <a:solidFill>
                  <a:schemeClr val="lt1"/>
                </a:solidFill>
                <a:latin typeface="Source Sans Pro"/>
                <a:ea typeface="Source Sans Pro"/>
                <a:cs typeface="Source Sans Pro"/>
                <a:sym typeface="Source Sans Pro"/>
              </a:rPr>
              <a:t>“Cast your vote!: In recent years, elections all over Europe have faced significant challenges relating to their transparency and accessibility. In view of the upcoming European Parliament elections in 2024, what measures can the EU and the Member States take to ensure higher participation of European citizens, and to increase their accessibility and their perceived legitimacy?”</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6"/>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SESSIONI NAZIONALI </a:t>
            </a:r>
            <a:r>
              <a:rPr b="1" i="1" lang="it-IT" sz="2200">
                <a:solidFill>
                  <a:schemeClr val="lt1"/>
                </a:solidFill>
                <a:latin typeface="Source Sans Pro"/>
                <a:ea typeface="Source Sans Pro"/>
                <a:cs typeface="Source Sans Pro"/>
                <a:sym typeface="Source Sans Pro"/>
              </a:rPr>
              <a:t>2024</a:t>
            </a:r>
            <a:endParaRPr b="1" i="1" sz="2200">
              <a:solidFill>
                <a:schemeClr val="lt1"/>
              </a:solidFill>
              <a:latin typeface="Source Sans Pro"/>
              <a:ea typeface="Source Sans Pro"/>
              <a:cs typeface="Source Sans Pro"/>
              <a:sym typeface="Source Sans Pro"/>
            </a:endParaRPr>
          </a:p>
        </p:txBody>
      </p:sp>
      <p:sp>
        <p:nvSpPr>
          <p:cNvPr id="350" name="Google Shape;350;p26"/>
          <p:cNvSpPr txBox="1"/>
          <p:nvPr/>
        </p:nvSpPr>
        <p:spPr>
          <a:xfrm>
            <a:off x="1264425" y="1371900"/>
            <a:ext cx="6322200" cy="29862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Le Sessioni Nazionali si svolgono nella primavera del 2024, rispettivamente;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quest’anno le due città ospitanti saranno </a:t>
            </a:r>
            <a:r>
              <a:rPr b="1" lang="it-IT">
                <a:solidFill>
                  <a:schemeClr val="lt1"/>
                </a:solidFill>
                <a:latin typeface="Source Sans Pro"/>
                <a:ea typeface="Source Sans Pro"/>
                <a:cs typeface="Source Sans Pro"/>
                <a:sym typeface="Source Sans Pro"/>
              </a:rPr>
              <a:t>Milano </a:t>
            </a:r>
            <a:r>
              <a:rPr lang="it-IT">
                <a:solidFill>
                  <a:schemeClr val="lt1"/>
                </a:solidFill>
                <a:latin typeface="Source Sans Pro"/>
                <a:ea typeface="Source Sans Pro"/>
                <a:cs typeface="Source Sans Pro"/>
                <a:sym typeface="Source Sans Pro"/>
              </a:rPr>
              <a:t>e </a:t>
            </a:r>
            <a:r>
              <a:rPr b="1" lang="it-IT">
                <a:solidFill>
                  <a:schemeClr val="lt1"/>
                </a:solidFill>
                <a:latin typeface="Source Sans Pro"/>
                <a:ea typeface="Source Sans Pro"/>
                <a:cs typeface="Source Sans Pro"/>
                <a:sym typeface="Source Sans Pro"/>
              </a:rPr>
              <a:t>Potenza</a:t>
            </a:r>
            <a:r>
              <a:rPr lang="it-IT">
                <a:solidFill>
                  <a:schemeClr val="lt1"/>
                </a:solidFill>
                <a:latin typeface="Source Sans Pro"/>
                <a:ea typeface="Source Sans Pro"/>
                <a:cs typeface="Source Sans Pro"/>
                <a:sym typeface="Source Sans Pro"/>
              </a:rPr>
              <a:t>! (La partecipazione all’una o all’altra per le scuole selezionate dipenderà dalla disponibilità delle date di queste ultime);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si tratta di eventi della durata di 5 giorni, scanditi secondo fasi specifiche (</a:t>
            </a:r>
            <a:r>
              <a:rPr i="1" lang="it-IT">
                <a:solidFill>
                  <a:schemeClr val="lt1"/>
                </a:solidFill>
                <a:latin typeface="Source Sans Pro"/>
                <a:ea typeface="Source Sans Pro"/>
                <a:cs typeface="Source Sans Pro"/>
                <a:sym typeface="Source Sans Pro"/>
              </a:rPr>
              <a:t>Team building</a:t>
            </a:r>
            <a:r>
              <a:rPr lang="it-IT">
                <a:solidFill>
                  <a:schemeClr val="lt1"/>
                </a:solidFill>
                <a:latin typeface="Source Sans Pro"/>
                <a:ea typeface="Source Sans Pro"/>
                <a:cs typeface="Source Sans Pro"/>
                <a:sym typeface="Source Sans Pro"/>
              </a:rPr>
              <a:t>, </a:t>
            </a:r>
            <a:r>
              <a:rPr i="1" lang="it-IT">
                <a:solidFill>
                  <a:schemeClr val="lt1"/>
                </a:solidFill>
                <a:latin typeface="Source Sans Pro"/>
                <a:ea typeface="Source Sans Pro"/>
                <a:cs typeface="Source Sans Pro"/>
                <a:sym typeface="Source Sans Pro"/>
              </a:rPr>
              <a:t>Committee Work</a:t>
            </a:r>
            <a:r>
              <a:rPr lang="it-IT">
                <a:solidFill>
                  <a:schemeClr val="lt1"/>
                </a:solidFill>
                <a:latin typeface="Source Sans Pro"/>
                <a:ea typeface="Source Sans Pro"/>
                <a:cs typeface="Source Sans Pro"/>
                <a:sym typeface="Source Sans Pro"/>
              </a:rPr>
              <a:t> e </a:t>
            </a:r>
            <a:r>
              <a:rPr i="1" lang="it-IT">
                <a:solidFill>
                  <a:schemeClr val="lt1"/>
                </a:solidFill>
                <a:latin typeface="Source Sans Pro"/>
                <a:ea typeface="Source Sans Pro"/>
                <a:cs typeface="Source Sans Pro"/>
                <a:sym typeface="Source Sans Pro"/>
              </a:rPr>
              <a:t>General Assembly</a:t>
            </a:r>
            <a:r>
              <a:rPr lang="it-IT">
                <a:solidFill>
                  <a:schemeClr val="lt1"/>
                </a:solidFill>
                <a:latin typeface="Source Sans Pro"/>
                <a:ea typeface="Source Sans Pro"/>
                <a:cs typeface="Source Sans Pro"/>
                <a:sym typeface="Source Sans Pro"/>
              </a:rPr>
              <a:t>);</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per gli studenti partecipanti sarà possibile essere selezionati per altri eventi esteri;</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tutte le spese sono coperte, ad eccezione delle spese di viaggio. </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PREPARAZIONE ALLE NAZIONALI</a:t>
            </a:r>
            <a:endParaRPr b="1" i="1" sz="2200">
              <a:solidFill>
                <a:schemeClr val="lt1"/>
              </a:solidFill>
              <a:latin typeface="Source Sans Pro"/>
              <a:ea typeface="Source Sans Pro"/>
              <a:cs typeface="Source Sans Pro"/>
              <a:sym typeface="Source Sans Pro"/>
            </a:endParaRPr>
          </a:p>
        </p:txBody>
      </p:sp>
      <p:sp>
        <p:nvSpPr>
          <p:cNvPr id="356" name="Google Shape;356;p27"/>
          <p:cNvSpPr txBox="1"/>
          <p:nvPr/>
        </p:nvSpPr>
        <p:spPr>
          <a:xfrm>
            <a:off x="1264425" y="1232400"/>
            <a:ext cx="6322200" cy="2986200"/>
          </a:xfrm>
          <a:prstGeom prst="rect">
            <a:avLst/>
          </a:prstGeom>
          <a:noFill/>
          <a:ln>
            <a:noFill/>
          </a:ln>
        </p:spPr>
        <p:txBody>
          <a:bodyPr anchorCtr="0" anchor="t" bIns="91425" lIns="91425" spcFirstLastPara="1" rIns="91425" wrap="square" tIns="91425">
            <a:spAutoFit/>
          </a:bodyPr>
          <a:lstStyle/>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In caso di selezione per le Sessioni Nazionali, gli studenti svolgeranno un’altra breve fase di “lavoro” per prepararsi in vista dell’evento;</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gli studenti verranno divisi in </a:t>
            </a:r>
            <a:r>
              <a:rPr i="1" lang="it-IT">
                <a:solidFill>
                  <a:schemeClr val="lt1"/>
                </a:solidFill>
                <a:latin typeface="Source Sans Pro"/>
                <a:ea typeface="Source Sans Pro"/>
                <a:cs typeface="Source Sans Pro"/>
                <a:sym typeface="Source Sans Pro"/>
              </a:rPr>
              <a:t>committee</a:t>
            </a:r>
            <a:r>
              <a:rPr lang="it-IT">
                <a:solidFill>
                  <a:schemeClr val="lt1"/>
                </a:solidFill>
                <a:latin typeface="Source Sans Pro"/>
                <a:ea typeface="Source Sans Pro"/>
                <a:cs typeface="Source Sans Pro"/>
                <a:sym typeface="Source Sans Pro"/>
              </a:rPr>
              <a:t>, ossia gruppi che durante l’evento si concentreranno sulla stesura di risoluzioni su tematiche diverse;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ad ogni studente, prima della partecipazione alla Nazionale, sarà richiesto l’invio di un </a:t>
            </a:r>
            <a:r>
              <a:rPr i="1" lang="it-IT">
                <a:solidFill>
                  <a:schemeClr val="lt1"/>
                </a:solidFill>
                <a:latin typeface="Source Sans Pro"/>
                <a:ea typeface="Source Sans Pro"/>
                <a:cs typeface="Source Sans Pro"/>
                <a:sym typeface="Source Sans Pro"/>
              </a:rPr>
              <a:t>Fact sheet </a:t>
            </a:r>
            <a:r>
              <a:rPr lang="it-IT">
                <a:solidFill>
                  <a:schemeClr val="lt1"/>
                </a:solidFill>
                <a:latin typeface="Source Sans Pro"/>
                <a:ea typeface="Source Sans Pro"/>
                <a:cs typeface="Source Sans Pro"/>
                <a:sym typeface="Source Sans Pro"/>
              </a:rPr>
              <a:t>e un </a:t>
            </a:r>
            <a:r>
              <a:rPr i="1" lang="it-IT">
                <a:solidFill>
                  <a:schemeClr val="lt1"/>
                </a:solidFill>
                <a:latin typeface="Source Sans Pro"/>
                <a:ea typeface="Source Sans Pro"/>
                <a:cs typeface="Source Sans Pro"/>
                <a:sym typeface="Source Sans Pro"/>
              </a:rPr>
              <a:t>Position Paper</a:t>
            </a:r>
            <a:r>
              <a:rPr lang="it-IT">
                <a:solidFill>
                  <a:schemeClr val="lt1"/>
                </a:solidFill>
                <a:latin typeface="Source Sans Pro"/>
                <a:ea typeface="Source Sans Pro"/>
                <a:cs typeface="Source Sans Pro"/>
                <a:sym typeface="Source Sans Pro"/>
              </a:rPr>
              <a:t>, sull’argomento della propria </a:t>
            </a:r>
            <a:r>
              <a:rPr i="1" lang="it-IT">
                <a:solidFill>
                  <a:schemeClr val="lt1"/>
                </a:solidFill>
                <a:latin typeface="Source Sans Pro"/>
                <a:ea typeface="Source Sans Pro"/>
                <a:cs typeface="Source Sans Pro"/>
                <a:sym typeface="Source Sans Pro"/>
              </a:rPr>
              <a:t>committee</a:t>
            </a:r>
            <a:r>
              <a:rPr lang="it-IT">
                <a:solidFill>
                  <a:schemeClr val="lt1"/>
                </a:solidFill>
                <a:latin typeface="Source Sans Pro"/>
                <a:ea typeface="Source Sans Pro"/>
                <a:cs typeface="Source Sans Pro"/>
                <a:sym typeface="Source Sans Pro"/>
              </a:rPr>
              <a:t>.</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i="1" lang="it-IT">
                <a:solidFill>
                  <a:schemeClr val="lt1"/>
                </a:solidFill>
                <a:latin typeface="Source Sans Pro"/>
                <a:ea typeface="Source Sans Pro"/>
                <a:cs typeface="Source Sans Pro"/>
                <a:sym typeface="Source Sans Pro"/>
              </a:rPr>
              <a:t>Fact sheet → </a:t>
            </a:r>
            <a:r>
              <a:rPr lang="it-IT">
                <a:solidFill>
                  <a:schemeClr val="lt1"/>
                </a:solidFill>
                <a:latin typeface="Source Sans Pro"/>
                <a:ea typeface="Source Sans Pro"/>
                <a:cs typeface="Source Sans Pro"/>
                <a:sym typeface="Source Sans Pro"/>
              </a:rPr>
              <a:t>raccolta di dati sulla tematica in questione;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i="1" lang="it-IT">
                <a:solidFill>
                  <a:schemeClr val="lt1"/>
                </a:solidFill>
                <a:latin typeface="Source Sans Pro"/>
                <a:ea typeface="Source Sans Pro"/>
                <a:cs typeface="Source Sans Pro"/>
                <a:sym typeface="Source Sans Pro"/>
              </a:rPr>
              <a:t>Position Paper → </a:t>
            </a:r>
            <a:r>
              <a:rPr lang="it-IT">
                <a:solidFill>
                  <a:schemeClr val="lt1"/>
                </a:solidFill>
                <a:latin typeface="Source Sans Pro"/>
                <a:ea typeface="Source Sans Pro"/>
                <a:cs typeface="Source Sans Pro"/>
                <a:sym typeface="Source Sans Pro"/>
              </a:rPr>
              <a:t>overview della propria posizione sulla tematica.</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8"/>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ASL/PCTO PRESELEZIONE</a:t>
            </a:r>
            <a:endParaRPr b="1" i="1" sz="2200">
              <a:solidFill>
                <a:schemeClr val="dk2"/>
              </a:solidFill>
              <a:latin typeface="Source Sans Pro"/>
              <a:ea typeface="Source Sans Pro"/>
              <a:cs typeface="Source Sans Pro"/>
              <a:sym typeface="Source Sans Pro"/>
            </a:endParaRPr>
          </a:p>
        </p:txBody>
      </p:sp>
      <p:sp>
        <p:nvSpPr>
          <p:cNvPr id="364" name="Google Shape;364;p28"/>
          <p:cNvSpPr txBox="1"/>
          <p:nvPr/>
        </p:nvSpPr>
        <p:spPr>
          <a:xfrm>
            <a:off x="1264425" y="1371700"/>
            <a:ext cx="6322200" cy="2986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i="1" lang="it-IT">
                <a:solidFill>
                  <a:schemeClr val="dk2"/>
                </a:solidFill>
                <a:latin typeface="Source Sans Pro"/>
                <a:ea typeface="Source Sans Pro"/>
                <a:cs typeface="Source Sans Pro"/>
                <a:sym typeface="Source Sans Pro"/>
              </a:rPr>
              <a:t>Convenzione:</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è necessario stipulare la Convenzione (attraverso il template inviato);</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Per essere valida la Convenzione deve presentare le firme del dirigente scolastico e del Presidente dell’Associazione;</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ha validità di 1 anno;</a:t>
            </a:r>
            <a:endParaRPr>
              <a:solidFill>
                <a:schemeClr val="dk2"/>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rPr i="1" lang="it-IT">
                <a:solidFill>
                  <a:schemeClr val="dk2"/>
                </a:solidFill>
                <a:latin typeface="Source Sans Pro"/>
                <a:ea typeface="Source Sans Pro"/>
                <a:cs typeface="Source Sans Pro"/>
                <a:sym typeface="Source Sans Pro"/>
              </a:rPr>
              <a:t>Registro presenze:</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serve per monitorare quante ore ogni studente deve vedersi riconosciute;</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è necessario usare il template da noi inviato con monte ore e firme degli studenti</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9"/>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ASL/PCTO PRESELEZIONE</a:t>
            </a:r>
            <a:endParaRPr b="1" i="1" sz="2200">
              <a:solidFill>
                <a:schemeClr val="dk2"/>
              </a:solidFill>
              <a:latin typeface="Source Sans Pro"/>
              <a:ea typeface="Source Sans Pro"/>
              <a:cs typeface="Source Sans Pro"/>
              <a:sym typeface="Source Sans Pro"/>
            </a:endParaRPr>
          </a:p>
        </p:txBody>
      </p:sp>
      <p:sp>
        <p:nvSpPr>
          <p:cNvPr id="372" name="Google Shape;372;p29"/>
          <p:cNvSpPr txBox="1"/>
          <p:nvPr/>
        </p:nvSpPr>
        <p:spPr>
          <a:xfrm>
            <a:off x="1264425" y="1371700"/>
            <a:ext cx="6322200" cy="2662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i="1" lang="it-IT">
                <a:solidFill>
                  <a:schemeClr val="dk2"/>
                </a:solidFill>
                <a:latin typeface="Source Sans Pro"/>
                <a:ea typeface="Source Sans Pro"/>
                <a:cs typeface="Source Sans Pro"/>
                <a:sym typeface="Source Sans Pro"/>
              </a:rPr>
              <a:t>Riconoscimento ore PCTO:</a:t>
            </a:r>
            <a:endParaRPr i="1">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ad ogni studente verranno riconosciute le ore di PCTO impiegate per la Preselezione, attraverso metodi diversi;</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è necessaria la partecipazione ad almeno un evento dell’Associazione (Sessioni Nazionali, Sessioni regionali, Understanding Europe, Webinar online);</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solo dopo la partecipazione ad uno di questi, lo studente riceverà il certificato con il monte ore totale (ore Preselezione + ore evento)</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0"/>
          <p:cNvSpPr txBox="1"/>
          <p:nvPr/>
        </p:nvSpPr>
        <p:spPr>
          <a:xfrm>
            <a:off x="1264425" y="709200"/>
            <a:ext cx="63222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dk2"/>
                </a:solidFill>
                <a:latin typeface="Source Sans Pro"/>
                <a:ea typeface="Source Sans Pro"/>
                <a:cs typeface="Source Sans Pro"/>
                <a:sym typeface="Source Sans Pro"/>
              </a:rPr>
              <a:t>CHE SUCCEDE </a:t>
            </a:r>
            <a:endParaRPr b="1" i="1" sz="2200">
              <a:solidFill>
                <a:schemeClr val="dk2"/>
              </a:solidFill>
              <a:latin typeface="Source Sans Pro"/>
              <a:ea typeface="Source Sans Pro"/>
              <a:cs typeface="Source Sans Pro"/>
              <a:sym typeface="Source Sans Pro"/>
            </a:endParaRPr>
          </a:p>
          <a:p>
            <a:pPr indent="0" lvl="0" marL="0" rtl="0" algn="just">
              <a:spcBef>
                <a:spcPts val="0"/>
              </a:spcBef>
              <a:spcAft>
                <a:spcPts val="0"/>
              </a:spcAft>
              <a:buNone/>
            </a:pPr>
            <a:r>
              <a:rPr b="1" i="1" lang="it-IT" sz="2200">
                <a:solidFill>
                  <a:schemeClr val="dk2"/>
                </a:solidFill>
                <a:latin typeface="Source Sans Pro"/>
                <a:ea typeface="Source Sans Pro"/>
                <a:cs typeface="Source Sans Pro"/>
                <a:sym typeface="Source Sans Pro"/>
              </a:rPr>
              <a:t>SE I MIEI STUDENTI NON VENGONO SELEZIONATI, O NON TUTTI POSSONO PARTECIPARE ALLE SESSIONI FISICHE?</a:t>
            </a:r>
            <a:endParaRPr b="1" i="1" sz="22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i="1" sz="22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i="1" sz="2200">
              <a:solidFill>
                <a:schemeClr val="dk2"/>
              </a:solidFill>
              <a:latin typeface="Source Sans Pro"/>
              <a:ea typeface="Source Sans Pro"/>
              <a:cs typeface="Source Sans Pro"/>
              <a:sym typeface="Source Sans Pro"/>
            </a:endParaRPr>
          </a:p>
        </p:txBody>
      </p:sp>
      <p:sp>
        <p:nvSpPr>
          <p:cNvPr id="380" name="Google Shape;380;p30"/>
          <p:cNvSpPr txBox="1"/>
          <p:nvPr/>
        </p:nvSpPr>
        <p:spPr>
          <a:xfrm>
            <a:off x="1264425" y="2248500"/>
            <a:ext cx="6322200" cy="2339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it-IT">
                <a:solidFill>
                  <a:schemeClr val="dk2"/>
                </a:solidFill>
                <a:latin typeface="Source Sans Pro"/>
                <a:ea typeface="Source Sans Pro"/>
                <a:cs typeface="Source Sans Pro"/>
                <a:sym typeface="Source Sans Pro"/>
              </a:rPr>
              <a:t>I</a:t>
            </a:r>
            <a:r>
              <a:rPr lang="it-IT">
                <a:solidFill>
                  <a:schemeClr val="dk2"/>
                </a:solidFill>
                <a:latin typeface="Source Sans Pro"/>
                <a:ea typeface="Source Sans Pro"/>
                <a:cs typeface="Source Sans Pro"/>
                <a:sym typeface="Source Sans Pro"/>
              </a:rPr>
              <a:t>n questo caso le opzioni sono due:</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far partecipare tali studenti al webinar online, solitamente organizzato in primavera;</a:t>
            </a:r>
            <a:endParaRPr>
              <a:solidFill>
                <a:schemeClr val="dk2"/>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dk2"/>
              </a:buClr>
              <a:buSzPts val="1400"/>
              <a:buFont typeface="Source Sans Pro"/>
              <a:buChar char="●"/>
            </a:pPr>
            <a:r>
              <a:rPr lang="it-IT">
                <a:solidFill>
                  <a:schemeClr val="dk2"/>
                </a:solidFill>
                <a:latin typeface="Source Sans Pro"/>
                <a:ea typeface="Source Sans Pro"/>
                <a:cs typeface="Source Sans Pro"/>
                <a:sym typeface="Source Sans Pro"/>
              </a:rPr>
              <a:t>svolgere un </a:t>
            </a:r>
            <a:r>
              <a:rPr i="1" lang="it-IT">
                <a:solidFill>
                  <a:schemeClr val="dk2"/>
                </a:solidFill>
                <a:latin typeface="Source Sans Pro"/>
                <a:ea typeface="Source Sans Pro"/>
                <a:cs typeface="Source Sans Pro"/>
                <a:sym typeface="Source Sans Pro"/>
              </a:rPr>
              <a:t>Crash Course</a:t>
            </a:r>
            <a:r>
              <a:rPr lang="it-IT">
                <a:solidFill>
                  <a:schemeClr val="dk2"/>
                </a:solidFill>
                <a:latin typeface="Source Sans Pro"/>
                <a:ea typeface="Source Sans Pro"/>
                <a:cs typeface="Source Sans Pro"/>
                <a:sym typeface="Source Sans Pro"/>
              </a:rPr>
              <a:t> di Understanding Europe: un incontro formativo sul funzionamento dell’Unione Europea che è possibile richiedere tramite mail a </a:t>
            </a:r>
            <a:r>
              <a:rPr i="1" lang="it-IT" u="sng">
                <a:solidFill>
                  <a:schemeClr val="dk2"/>
                </a:solidFill>
                <a:latin typeface="Source Sans Pro"/>
                <a:ea typeface="Source Sans Pro"/>
                <a:cs typeface="Source Sans Pro"/>
                <a:sym typeface="Source Sans Pro"/>
                <a:hlinkClick r:id="rId3">
                  <a:extLst>
                    <a:ext uri="{A12FA001-AC4F-418D-AE19-62706E023703}">
                      <ahyp:hlinkClr val="tx"/>
                    </a:ext>
                  </a:extLst>
                </a:hlinkClick>
              </a:rPr>
              <a:t>understandingeurope@eypitaly.org</a:t>
            </a:r>
            <a:r>
              <a:rPr lang="it-IT" u="sng">
                <a:solidFill>
                  <a:schemeClr val="dk2"/>
                </a:solidFill>
                <a:latin typeface="Source Sans Pro"/>
                <a:ea typeface="Source Sans Pro"/>
                <a:cs typeface="Source Sans Pro"/>
                <a:sym typeface="Source Sans Pro"/>
              </a:rPr>
              <a:t>,</a:t>
            </a:r>
            <a:r>
              <a:rPr lang="it-IT">
                <a:solidFill>
                  <a:schemeClr val="dk2"/>
                </a:solidFill>
                <a:latin typeface="Source Sans Pro"/>
                <a:ea typeface="Source Sans Pro"/>
                <a:cs typeface="Source Sans Pro"/>
                <a:sym typeface="Source Sans Pro"/>
              </a:rPr>
              <a:t> e che si terrà all’interno della scuola.</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1"/>
          <p:cNvSpPr txBox="1"/>
          <p:nvPr/>
        </p:nvSpPr>
        <p:spPr>
          <a:xfrm>
            <a:off x="1264425" y="709200"/>
            <a:ext cx="632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200">
                <a:solidFill>
                  <a:schemeClr val="lt1"/>
                </a:solidFill>
                <a:latin typeface="Source Sans Pro"/>
                <a:ea typeface="Source Sans Pro"/>
                <a:cs typeface="Source Sans Pro"/>
                <a:sym typeface="Source Sans Pro"/>
              </a:rPr>
              <a:t>SCADENZARIO </a:t>
            </a:r>
            <a:r>
              <a:rPr b="1" lang="it-IT" sz="2200">
                <a:solidFill>
                  <a:schemeClr val="lt1"/>
                </a:solidFill>
                <a:latin typeface="Source Sans Pro"/>
                <a:ea typeface="Source Sans Pro"/>
                <a:cs typeface="Source Sans Pro"/>
                <a:sym typeface="Source Sans Pro"/>
              </a:rPr>
              <a:t>2022/2023</a:t>
            </a:r>
            <a:endParaRPr b="1" sz="2200">
              <a:solidFill>
                <a:schemeClr val="lt1"/>
              </a:solidFill>
              <a:latin typeface="Source Sans Pro"/>
              <a:ea typeface="Source Sans Pro"/>
              <a:cs typeface="Source Sans Pro"/>
              <a:sym typeface="Source Sans Pro"/>
            </a:endParaRPr>
          </a:p>
        </p:txBody>
      </p:sp>
      <p:sp>
        <p:nvSpPr>
          <p:cNvPr id="386" name="Google Shape;386;p31"/>
          <p:cNvSpPr txBox="1"/>
          <p:nvPr/>
        </p:nvSpPr>
        <p:spPr>
          <a:xfrm>
            <a:off x="1264425" y="1548425"/>
            <a:ext cx="6322200" cy="2662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i="1" lang="it-IT">
                <a:solidFill>
                  <a:schemeClr val="lt1"/>
                </a:solidFill>
                <a:latin typeface="Source Sans Pro"/>
                <a:ea typeface="Source Sans Pro"/>
                <a:cs typeface="Source Sans Pro"/>
                <a:sym typeface="Source Sans Pro"/>
              </a:rPr>
              <a:t>4.12.2023:</a:t>
            </a:r>
            <a:endParaRPr i="1">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pagamento della quota di iscrizione;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invio della distinta di pagamento;</a:t>
            </a:r>
            <a:endParaRPr i="1">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invio della proposta di risoluzione;</a:t>
            </a:r>
            <a:endParaRPr>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invio della Convenzione PCTO e del registro presenze;</a:t>
            </a:r>
            <a:endParaRPr>
              <a:solidFill>
                <a:schemeClr val="lt1"/>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rPr i="1" lang="it-IT">
                <a:solidFill>
                  <a:schemeClr val="lt1"/>
                </a:solidFill>
                <a:latin typeface="Source Sans Pro"/>
                <a:ea typeface="Source Sans Pro"/>
                <a:cs typeface="Source Sans Pro"/>
                <a:sym typeface="Source Sans Pro"/>
              </a:rPr>
              <a:t>5.02.2023: </a:t>
            </a:r>
            <a:endParaRPr i="1">
              <a:solidFill>
                <a:schemeClr val="lt1"/>
              </a:solidFill>
              <a:latin typeface="Source Sans Pro"/>
              <a:ea typeface="Source Sans Pro"/>
              <a:cs typeface="Source Sans Pro"/>
              <a:sym typeface="Source Sans Pro"/>
            </a:endParaRPr>
          </a:p>
          <a:p>
            <a:pPr indent="-317500" lvl="0" marL="457200" rtl="0" algn="just">
              <a:lnSpc>
                <a:spcPct val="150000"/>
              </a:lnSpc>
              <a:spcBef>
                <a:spcPts val="0"/>
              </a:spcBef>
              <a:spcAft>
                <a:spcPts val="0"/>
              </a:spcAft>
              <a:buClr>
                <a:schemeClr val="lt1"/>
              </a:buClr>
              <a:buSzPts val="1400"/>
              <a:buFont typeface="Source Sans Pro"/>
              <a:buChar char="●"/>
            </a:pPr>
            <a:r>
              <a:rPr lang="it-IT">
                <a:solidFill>
                  <a:schemeClr val="lt1"/>
                </a:solidFill>
                <a:latin typeface="Source Sans Pro"/>
                <a:ea typeface="Source Sans Pro"/>
                <a:cs typeface="Source Sans Pro"/>
                <a:sym typeface="Source Sans Pro"/>
              </a:rPr>
              <a:t>comunicazione dei risultati della Preselezione.</a:t>
            </a:r>
            <a:endParaRPr>
              <a:solidFill>
                <a:schemeClr val="lt1"/>
              </a:solidFill>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apter-Divid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P_Schwarzkopf_Presentation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